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64" r:id="rId4"/>
    <p:sldId id="257" r:id="rId5"/>
    <p:sldId id="263" r:id="rId6"/>
    <p:sldId id="262" r:id="rId7"/>
    <p:sldId id="259" r:id="rId8"/>
    <p:sldId id="260"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0934D-6571-4136-B8E7-55C93B5D9D9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0C6B410-E235-483E-A023-CEA4271ED37F}">
      <dgm:prSet/>
      <dgm:spPr>
        <a:solidFill>
          <a:schemeClr val="tx2">
            <a:lumMod val="50000"/>
            <a:lumOff val="50000"/>
          </a:schemeClr>
        </a:solidFill>
      </dgm:spPr>
      <dgm:t>
        <a:bodyPr/>
        <a:lstStyle/>
        <a:p>
          <a:r>
            <a:rPr lang="es-MX" b="0" i="1" dirty="0"/>
            <a:t>La memoria es promovida por un movimiento sociocultural desde la sociedad civil, en el interés de divulgar hechos ocurridos en determinado tiempo. Por eso encontramos en la construcción de la memoria aspectos humanos, culturales y políticos, que deben ser muy claros para poder tener mejor percepción de los hechos vividos y por ende para poder profundizar en la verdad” (Ángela Salazar).</a:t>
          </a:r>
          <a:endParaRPr lang="en-US" dirty="0"/>
        </a:p>
      </dgm:t>
    </dgm:pt>
    <dgm:pt modelId="{0F8DDB6B-1D39-47A1-AF8A-EDF3E59FF3C4}" type="parTrans" cxnId="{3C47B2E6-3CE3-4FE6-AD99-D4AFCD4B716E}">
      <dgm:prSet/>
      <dgm:spPr/>
      <dgm:t>
        <a:bodyPr/>
        <a:lstStyle/>
        <a:p>
          <a:endParaRPr lang="en-US"/>
        </a:p>
      </dgm:t>
    </dgm:pt>
    <dgm:pt modelId="{82C5F5CF-7C62-409C-BD0B-0FEB9BE98774}" type="sibTrans" cxnId="{3C47B2E6-3CE3-4FE6-AD99-D4AFCD4B716E}">
      <dgm:prSet/>
      <dgm:spPr/>
      <dgm:t>
        <a:bodyPr/>
        <a:lstStyle/>
        <a:p>
          <a:endParaRPr lang="en-US" dirty="0"/>
        </a:p>
      </dgm:t>
    </dgm:pt>
    <dgm:pt modelId="{79A79B95-FBE3-4E7A-A5E7-EE4FD4EEA9B4}">
      <dgm:prSet/>
      <dgm:spPr/>
      <dgm:t>
        <a:bodyPr/>
        <a:lstStyle/>
        <a:p>
          <a:r>
            <a:rPr lang="es-MX" b="0" i="1" dirty="0"/>
            <a:t>La memoria actualiza una forma –histórica y culturalmente situada– de conocer y dar sentido a las experiencias del pasado (marcos de interpretación); es una herramienta metodológica para reconstruir procesos históricos (fuente) y es entendida también como un factor de transformación y de lucha en las arenas donde se disputan sentidos de pertenencia, proyectos políticos y valoraciones de las diferencias. (Ana Ramos).</a:t>
          </a:r>
          <a:endParaRPr lang="en-US" dirty="0"/>
        </a:p>
      </dgm:t>
    </dgm:pt>
    <dgm:pt modelId="{237E0319-06F0-47D7-8003-688EB774DE66}" type="parTrans" cxnId="{7A533A11-CDB8-4BAF-9750-5FA2417EBA0E}">
      <dgm:prSet/>
      <dgm:spPr/>
      <dgm:t>
        <a:bodyPr/>
        <a:lstStyle/>
        <a:p>
          <a:endParaRPr lang="en-US"/>
        </a:p>
      </dgm:t>
    </dgm:pt>
    <dgm:pt modelId="{C9346E68-5F98-42A7-B6F2-814F2210615F}" type="sibTrans" cxnId="{7A533A11-CDB8-4BAF-9750-5FA2417EBA0E}">
      <dgm:prSet/>
      <dgm:spPr/>
      <dgm:t>
        <a:bodyPr/>
        <a:lstStyle/>
        <a:p>
          <a:endParaRPr lang="en-US"/>
        </a:p>
      </dgm:t>
    </dgm:pt>
    <dgm:pt modelId="{DCA81E63-BFBD-45DA-9D2E-8100962E8447}">
      <dgm:prSet/>
      <dgm:spPr>
        <a:solidFill>
          <a:schemeClr val="accent6"/>
        </a:solidFill>
      </dgm:spPr>
      <dgm:t>
        <a:bodyPr/>
        <a:lstStyle/>
        <a:p>
          <a:r>
            <a:rPr lang="es-MX" i="1" dirty="0"/>
            <a:t>L</a:t>
          </a:r>
          <a:r>
            <a:rPr lang="es-MX" b="0" i="1" dirty="0"/>
            <a:t>a memoria es menos estable que los eventos que recolecta, y el conocimiento de lo que pasó en el pasado está siempre sujeto a la retención subjetiva, la amnesia inocente y la reinterpretación tendenciosa“ (James </a:t>
          </a:r>
          <a:r>
            <a:rPr lang="es-MX" b="0" i="1" dirty="0" err="1"/>
            <a:t>Brow</a:t>
          </a:r>
          <a:r>
            <a:rPr lang="es-MX" b="0" i="1" dirty="0"/>
            <a:t>).</a:t>
          </a:r>
          <a:endParaRPr lang="en-US" dirty="0"/>
        </a:p>
      </dgm:t>
    </dgm:pt>
    <dgm:pt modelId="{3C96BDF0-8BEF-41B5-8475-5DDCA675ECFB}" type="parTrans" cxnId="{7805428D-4ADF-4ADE-8605-3708EED0E229}">
      <dgm:prSet/>
      <dgm:spPr/>
      <dgm:t>
        <a:bodyPr/>
        <a:lstStyle/>
        <a:p>
          <a:endParaRPr lang="en-US"/>
        </a:p>
      </dgm:t>
    </dgm:pt>
    <dgm:pt modelId="{A81B94E9-9F60-4C99-B41E-3B45BD502C40}" type="sibTrans" cxnId="{7805428D-4ADF-4ADE-8605-3708EED0E229}">
      <dgm:prSet/>
      <dgm:spPr/>
      <dgm:t>
        <a:bodyPr/>
        <a:lstStyle/>
        <a:p>
          <a:endParaRPr lang="en-US"/>
        </a:p>
      </dgm:t>
    </dgm:pt>
    <dgm:pt modelId="{A16EF4EA-D492-4588-8EF2-B52255669395}" type="pres">
      <dgm:prSet presAssocID="{45A0934D-6571-4136-B8E7-55C93B5D9D93}" presName="outerComposite" presStyleCnt="0">
        <dgm:presLayoutVars>
          <dgm:chMax val="5"/>
          <dgm:dir/>
          <dgm:resizeHandles val="exact"/>
        </dgm:presLayoutVars>
      </dgm:prSet>
      <dgm:spPr/>
    </dgm:pt>
    <dgm:pt modelId="{63211FCF-CC90-40D8-84A5-A5FEEE681927}" type="pres">
      <dgm:prSet presAssocID="{45A0934D-6571-4136-B8E7-55C93B5D9D93}" presName="dummyMaxCanvas" presStyleCnt="0">
        <dgm:presLayoutVars/>
      </dgm:prSet>
      <dgm:spPr/>
    </dgm:pt>
    <dgm:pt modelId="{7A3D245E-A2E4-40D8-A0FC-1282CD742D7B}" type="pres">
      <dgm:prSet presAssocID="{45A0934D-6571-4136-B8E7-55C93B5D9D93}" presName="ThreeNodes_1" presStyleLbl="node1" presStyleIdx="0" presStyleCnt="3">
        <dgm:presLayoutVars>
          <dgm:bulletEnabled val="1"/>
        </dgm:presLayoutVars>
      </dgm:prSet>
      <dgm:spPr/>
    </dgm:pt>
    <dgm:pt modelId="{7E5478F0-B4E2-4345-B0F9-F2117A3A2716}" type="pres">
      <dgm:prSet presAssocID="{45A0934D-6571-4136-B8E7-55C93B5D9D93}" presName="ThreeNodes_2" presStyleLbl="node1" presStyleIdx="1" presStyleCnt="3">
        <dgm:presLayoutVars>
          <dgm:bulletEnabled val="1"/>
        </dgm:presLayoutVars>
      </dgm:prSet>
      <dgm:spPr/>
    </dgm:pt>
    <dgm:pt modelId="{4586D8A4-F104-44FD-A176-768E0B4D291E}" type="pres">
      <dgm:prSet presAssocID="{45A0934D-6571-4136-B8E7-55C93B5D9D93}" presName="ThreeNodes_3" presStyleLbl="node1" presStyleIdx="2" presStyleCnt="3">
        <dgm:presLayoutVars>
          <dgm:bulletEnabled val="1"/>
        </dgm:presLayoutVars>
      </dgm:prSet>
      <dgm:spPr/>
    </dgm:pt>
    <dgm:pt modelId="{539D9E62-282B-46D3-A9BD-916C174C6CCB}" type="pres">
      <dgm:prSet presAssocID="{45A0934D-6571-4136-B8E7-55C93B5D9D93}" presName="ThreeConn_1-2" presStyleLbl="fgAccFollowNode1" presStyleIdx="0" presStyleCnt="2" custLinFactX="33597" custLinFactNeighborX="100000" custLinFactNeighborY="-75297">
        <dgm:presLayoutVars>
          <dgm:bulletEnabled val="1"/>
        </dgm:presLayoutVars>
      </dgm:prSet>
      <dgm:spPr/>
    </dgm:pt>
    <dgm:pt modelId="{F794A9DA-23AC-4D9E-89D0-3DAB170B497E}" type="pres">
      <dgm:prSet presAssocID="{45A0934D-6571-4136-B8E7-55C93B5D9D93}" presName="ThreeConn_2-3" presStyleLbl="fgAccFollowNode1" presStyleIdx="1" presStyleCnt="2" custLinFactX="11234" custLinFactNeighborX="100000" custLinFactNeighborY="-91889">
        <dgm:presLayoutVars>
          <dgm:bulletEnabled val="1"/>
        </dgm:presLayoutVars>
      </dgm:prSet>
      <dgm:spPr/>
    </dgm:pt>
    <dgm:pt modelId="{96EE3026-F587-4E50-A0A9-15BA87B63D5B}" type="pres">
      <dgm:prSet presAssocID="{45A0934D-6571-4136-B8E7-55C93B5D9D93}" presName="ThreeNodes_1_text" presStyleLbl="node1" presStyleIdx="2" presStyleCnt="3">
        <dgm:presLayoutVars>
          <dgm:bulletEnabled val="1"/>
        </dgm:presLayoutVars>
      </dgm:prSet>
      <dgm:spPr/>
    </dgm:pt>
    <dgm:pt modelId="{8BA21D47-677F-49A8-865E-85ED57EC2942}" type="pres">
      <dgm:prSet presAssocID="{45A0934D-6571-4136-B8E7-55C93B5D9D93}" presName="ThreeNodes_2_text" presStyleLbl="node1" presStyleIdx="2" presStyleCnt="3">
        <dgm:presLayoutVars>
          <dgm:bulletEnabled val="1"/>
        </dgm:presLayoutVars>
      </dgm:prSet>
      <dgm:spPr/>
    </dgm:pt>
    <dgm:pt modelId="{2910AB01-9D44-4619-942D-13A2AD5F3020}" type="pres">
      <dgm:prSet presAssocID="{45A0934D-6571-4136-B8E7-55C93B5D9D93}" presName="ThreeNodes_3_text" presStyleLbl="node1" presStyleIdx="2" presStyleCnt="3">
        <dgm:presLayoutVars>
          <dgm:bulletEnabled val="1"/>
        </dgm:presLayoutVars>
      </dgm:prSet>
      <dgm:spPr/>
    </dgm:pt>
  </dgm:ptLst>
  <dgm:cxnLst>
    <dgm:cxn modelId="{7A533A11-CDB8-4BAF-9750-5FA2417EBA0E}" srcId="{45A0934D-6571-4136-B8E7-55C93B5D9D93}" destId="{79A79B95-FBE3-4E7A-A5E7-EE4FD4EEA9B4}" srcOrd="1" destOrd="0" parTransId="{237E0319-06F0-47D7-8003-688EB774DE66}" sibTransId="{C9346E68-5F98-42A7-B6F2-814F2210615F}"/>
    <dgm:cxn modelId="{95793537-9E1C-4392-8395-C1993B9D51CB}" type="presOf" srcId="{C9346E68-5F98-42A7-B6F2-814F2210615F}" destId="{F794A9DA-23AC-4D9E-89D0-3DAB170B497E}" srcOrd="0" destOrd="0" presId="urn:microsoft.com/office/officeart/2005/8/layout/vProcess5"/>
    <dgm:cxn modelId="{1986DF5C-6B83-4F33-BBF9-994963C0AAFD}" type="presOf" srcId="{79A79B95-FBE3-4E7A-A5E7-EE4FD4EEA9B4}" destId="{8BA21D47-677F-49A8-865E-85ED57EC2942}" srcOrd="1" destOrd="0" presId="urn:microsoft.com/office/officeart/2005/8/layout/vProcess5"/>
    <dgm:cxn modelId="{23F71260-E3AD-4165-BE32-CEBD9194488E}" type="presOf" srcId="{82C5F5CF-7C62-409C-BD0B-0FEB9BE98774}" destId="{539D9E62-282B-46D3-A9BD-916C174C6CCB}" srcOrd="0" destOrd="0" presId="urn:microsoft.com/office/officeart/2005/8/layout/vProcess5"/>
    <dgm:cxn modelId="{D3691B4D-948C-4137-95CA-46BCA4FB4EA5}" type="presOf" srcId="{10C6B410-E235-483E-A023-CEA4271ED37F}" destId="{7A3D245E-A2E4-40D8-A0FC-1282CD742D7B}" srcOrd="0" destOrd="0" presId="urn:microsoft.com/office/officeart/2005/8/layout/vProcess5"/>
    <dgm:cxn modelId="{A497DF4E-CA54-435F-A805-11CF80904660}" type="presOf" srcId="{10C6B410-E235-483E-A023-CEA4271ED37F}" destId="{96EE3026-F587-4E50-A0A9-15BA87B63D5B}" srcOrd="1" destOrd="0" presId="urn:microsoft.com/office/officeart/2005/8/layout/vProcess5"/>
    <dgm:cxn modelId="{559E635A-ABA5-4157-A8ED-55CC912B3936}" type="presOf" srcId="{79A79B95-FBE3-4E7A-A5E7-EE4FD4EEA9B4}" destId="{7E5478F0-B4E2-4345-B0F9-F2117A3A2716}" srcOrd="0" destOrd="0" presId="urn:microsoft.com/office/officeart/2005/8/layout/vProcess5"/>
    <dgm:cxn modelId="{693B8B7A-EF6E-449B-9D1D-1A3347D91735}" type="presOf" srcId="{DCA81E63-BFBD-45DA-9D2E-8100962E8447}" destId="{2910AB01-9D44-4619-942D-13A2AD5F3020}" srcOrd="1" destOrd="0" presId="urn:microsoft.com/office/officeart/2005/8/layout/vProcess5"/>
    <dgm:cxn modelId="{7805428D-4ADF-4ADE-8605-3708EED0E229}" srcId="{45A0934D-6571-4136-B8E7-55C93B5D9D93}" destId="{DCA81E63-BFBD-45DA-9D2E-8100962E8447}" srcOrd="2" destOrd="0" parTransId="{3C96BDF0-8BEF-41B5-8475-5DDCA675ECFB}" sibTransId="{A81B94E9-9F60-4C99-B41E-3B45BD502C40}"/>
    <dgm:cxn modelId="{3D53FEBF-E290-4771-9846-66C0F2B0ED20}" type="presOf" srcId="{45A0934D-6571-4136-B8E7-55C93B5D9D93}" destId="{A16EF4EA-D492-4588-8EF2-B52255669395}" srcOrd="0" destOrd="0" presId="urn:microsoft.com/office/officeart/2005/8/layout/vProcess5"/>
    <dgm:cxn modelId="{53BEE9CF-551A-4FE6-875B-EDEF57A0D0EC}" type="presOf" srcId="{DCA81E63-BFBD-45DA-9D2E-8100962E8447}" destId="{4586D8A4-F104-44FD-A176-768E0B4D291E}" srcOrd="0" destOrd="0" presId="urn:microsoft.com/office/officeart/2005/8/layout/vProcess5"/>
    <dgm:cxn modelId="{3C47B2E6-3CE3-4FE6-AD99-D4AFCD4B716E}" srcId="{45A0934D-6571-4136-B8E7-55C93B5D9D93}" destId="{10C6B410-E235-483E-A023-CEA4271ED37F}" srcOrd="0" destOrd="0" parTransId="{0F8DDB6B-1D39-47A1-AF8A-EDF3E59FF3C4}" sibTransId="{82C5F5CF-7C62-409C-BD0B-0FEB9BE98774}"/>
    <dgm:cxn modelId="{2E59C767-807A-403B-9801-FF0017B19B79}" type="presParOf" srcId="{A16EF4EA-D492-4588-8EF2-B52255669395}" destId="{63211FCF-CC90-40D8-84A5-A5FEEE681927}" srcOrd="0" destOrd="0" presId="urn:microsoft.com/office/officeart/2005/8/layout/vProcess5"/>
    <dgm:cxn modelId="{1F4C1C4E-575E-4EFB-9ABA-268147EFA9A5}" type="presParOf" srcId="{A16EF4EA-D492-4588-8EF2-B52255669395}" destId="{7A3D245E-A2E4-40D8-A0FC-1282CD742D7B}" srcOrd="1" destOrd="0" presId="urn:microsoft.com/office/officeart/2005/8/layout/vProcess5"/>
    <dgm:cxn modelId="{CDDE63A2-2D44-4380-8FAF-DFE5225F6323}" type="presParOf" srcId="{A16EF4EA-D492-4588-8EF2-B52255669395}" destId="{7E5478F0-B4E2-4345-B0F9-F2117A3A2716}" srcOrd="2" destOrd="0" presId="urn:microsoft.com/office/officeart/2005/8/layout/vProcess5"/>
    <dgm:cxn modelId="{832CEF88-1298-436D-98AE-7F6E0CADCDFB}" type="presParOf" srcId="{A16EF4EA-D492-4588-8EF2-B52255669395}" destId="{4586D8A4-F104-44FD-A176-768E0B4D291E}" srcOrd="3" destOrd="0" presId="urn:microsoft.com/office/officeart/2005/8/layout/vProcess5"/>
    <dgm:cxn modelId="{97C0316F-661C-497F-8A4C-126A216D6CF4}" type="presParOf" srcId="{A16EF4EA-D492-4588-8EF2-B52255669395}" destId="{539D9E62-282B-46D3-A9BD-916C174C6CCB}" srcOrd="4" destOrd="0" presId="urn:microsoft.com/office/officeart/2005/8/layout/vProcess5"/>
    <dgm:cxn modelId="{BB6EDBFB-67DF-441E-934B-73183823823B}" type="presParOf" srcId="{A16EF4EA-D492-4588-8EF2-B52255669395}" destId="{F794A9DA-23AC-4D9E-89D0-3DAB170B497E}" srcOrd="5" destOrd="0" presId="urn:microsoft.com/office/officeart/2005/8/layout/vProcess5"/>
    <dgm:cxn modelId="{FDFA046F-33BC-4D80-A59E-1063CBED4BD0}" type="presParOf" srcId="{A16EF4EA-D492-4588-8EF2-B52255669395}" destId="{96EE3026-F587-4E50-A0A9-15BA87B63D5B}" srcOrd="6" destOrd="0" presId="urn:microsoft.com/office/officeart/2005/8/layout/vProcess5"/>
    <dgm:cxn modelId="{14F0142B-7FB6-463B-AD52-5C34478CA595}" type="presParOf" srcId="{A16EF4EA-D492-4588-8EF2-B52255669395}" destId="{8BA21D47-677F-49A8-865E-85ED57EC2942}" srcOrd="7" destOrd="0" presId="urn:microsoft.com/office/officeart/2005/8/layout/vProcess5"/>
    <dgm:cxn modelId="{208111DD-C1FD-44FB-AB70-F574E3673014}" type="presParOf" srcId="{A16EF4EA-D492-4588-8EF2-B52255669395}" destId="{2910AB01-9D44-4619-942D-13A2AD5F302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1BC29-EA64-4930-A810-2DD3B92484C1}"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51043DE5-95F8-4431-8532-4A0113D7BF6B}">
      <dgm:prSet custT="1"/>
      <dgm:spPr/>
      <dgm:t>
        <a:bodyPr/>
        <a:lstStyle/>
        <a:p>
          <a:r>
            <a:rPr lang="es-CO" sz="1400" dirty="0"/>
            <a:t>Desafiar la quietud, a la concentración, el anacronismo, oficialidad única.</a:t>
          </a:r>
          <a:endParaRPr lang="en-US" sz="1400" dirty="0"/>
        </a:p>
        <a:p>
          <a:r>
            <a:rPr lang="es-CO" sz="1400" dirty="0"/>
            <a:t>Mirar de afuera hacia adentro. “Territorio como parte de inscribir la memoria, no solo para recordar sino para poner en su lugar lo que fue afectado por la guerra”.</a:t>
          </a:r>
          <a:endParaRPr lang="en-US" sz="1400" dirty="0"/>
        </a:p>
        <a:p>
          <a:r>
            <a:rPr lang="es-CO" sz="1400" dirty="0"/>
            <a:t>Una violencia que no se narra con palabras: La violencia del Estado que impone otras nociones de “vivir bien”, basadas en lógicas de control, dependencia productividad, etc. </a:t>
          </a:r>
          <a:endParaRPr lang="en-US" sz="1400" dirty="0"/>
        </a:p>
        <a:p>
          <a:r>
            <a:rPr lang="es-CO" sz="1400" dirty="0"/>
            <a:t>Memoria/recordar: más bien “repertorios asociados a prácticas cotidianas y resistencia de darle continuidad a ciertos modos de vida.”</a:t>
          </a:r>
          <a:endParaRPr lang="en-US" sz="1400" dirty="0"/>
        </a:p>
      </dgm:t>
    </dgm:pt>
    <dgm:pt modelId="{2D601222-2853-47C3-B7FC-3D2EBBAF6C42}" type="parTrans" cxnId="{1889A5E1-88C1-4D1F-8888-A21BB026C6FB}">
      <dgm:prSet/>
      <dgm:spPr/>
      <dgm:t>
        <a:bodyPr/>
        <a:lstStyle/>
        <a:p>
          <a:endParaRPr lang="en-US"/>
        </a:p>
      </dgm:t>
    </dgm:pt>
    <dgm:pt modelId="{CEA3170F-561E-43BA-85EF-29D797FB4D53}" type="sibTrans" cxnId="{1889A5E1-88C1-4D1F-8888-A21BB026C6FB}">
      <dgm:prSet/>
      <dgm:spPr/>
      <dgm:t>
        <a:bodyPr/>
        <a:lstStyle/>
        <a:p>
          <a:endParaRPr lang="en-US"/>
        </a:p>
      </dgm:t>
    </dgm:pt>
    <dgm:pt modelId="{E4F276D0-05A1-4835-901D-8A725B191853}">
      <dgm:prSet custT="1"/>
      <dgm:spPr/>
      <dgm:t>
        <a:bodyPr/>
        <a:lstStyle/>
        <a:p>
          <a:r>
            <a:rPr lang="es-CO" sz="2000" i="1" dirty="0"/>
            <a:t>Cantar puede ser un trabajo político en torno a la narración de la propia experiencia; también de acompañar a los muertos del pueblo, a los muertos de la guerra y a quienes hacen duelo. La memoria dentro de una praxis que tiene consecuencias; hacer memoria es activar fuerzas, ayudar a morir, ayudar a sentir. </a:t>
          </a:r>
          <a:endParaRPr lang="en-US" sz="2000" dirty="0"/>
        </a:p>
      </dgm:t>
    </dgm:pt>
    <dgm:pt modelId="{E2CB654C-BCCD-4174-8C49-E0ADB90D1071}" type="parTrans" cxnId="{2110066F-6096-4037-A8C3-0914D0B68C03}">
      <dgm:prSet/>
      <dgm:spPr/>
      <dgm:t>
        <a:bodyPr/>
        <a:lstStyle/>
        <a:p>
          <a:endParaRPr lang="en-US"/>
        </a:p>
      </dgm:t>
    </dgm:pt>
    <dgm:pt modelId="{9ED8BBE3-0DD9-40C6-A6AC-043259CEAA7A}" type="sibTrans" cxnId="{2110066F-6096-4037-A8C3-0914D0B68C03}">
      <dgm:prSet/>
      <dgm:spPr/>
      <dgm:t>
        <a:bodyPr/>
        <a:lstStyle/>
        <a:p>
          <a:endParaRPr lang="en-US"/>
        </a:p>
      </dgm:t>
    </dgm:pt>
    <dgm:pt modelId="{E4716968-5E19-469A-A477-EB4380D9061E}">
      <dgm:prSet custT="1"/>
      <dgm:spPr/>
      <dgm:t>
        <a:bodyPr/>
        <a:lstStyle/>
        <a:p>
          <a:r>
            <a:rPr lang="en-US" sz="1800" b="1" dirty="0"/>
            <a:t>Memoria en movimiento</a:t>
          </a:r>
        </a:p>
      </dgm:t>
    </dgm:pt>
    <dgm:pt modelId="{47F18287-5A29-4E95-B0CD-32EA43C50BE9}" type="parTrans" cxnId="{54111159-FC15-416F-9EDC-DADC7764BAAE}">
      <dgm:prSet/>
      <dgm:spPr/>
      <dgm:t>
        <a:bodyPr/>
        <a:lstStyle/>
        <a:p>
          <a:endParaRPr lang="en-US"/>
        </a:p>
      </dgm:t>
    </dgm:pt>
    <dgm:pt modelId="{A02E8A50-DACC-45B7-A872-AD8C624EB513}" type="sibTrans" cxnId="{54111159-FC15-416F-9EDC-DADC7764BAAE}">
      <dgm:prSet/>
      <dgm:spPr/>
      <dgm:t>
        <a:bodyPr/>
        <a:lstStyle/>
        <a:p>
          <a:endParaRPr lang="en-US"/>
        </a:p>
      </dgm:t>
    </dgm:pt>
    <dgm:pt modelId="{AE371F06-9AB7-4633-A9AF-3CF3D1F06DCC}" type="pres">
      <dgm:prSet presAssocID="{B5B1BC29-EA64-4930-A810-2DD3B92484C1}" presName="linear" presStyleCnt="0">
        <dgm:presLayoutVars>
          <dgm:animLvl val="lvl"/>
          <dgm:resizeHandles val="exact"/>
        </dgm:presLayoutVars>
      </dgm:prSet>
      <dgm:spPr/>
    </dgm:pt>
    <dgm:pt modelId="{1D7197E6-BF80-4D1A-A838-B835B246ECA4}" type="pres">
      <dgm:prSet presAssocID="{51043DE5-95F8-4431-8532-4A0113D7BF6B}" presName="parentText" presStyleLbl="node1" presStyleIdx="0" presStyleCnt="3" custScaleX="87921" custScaleY="224021" custLinFactY="47388" custLinFactNeighborX="12274" custLinFactNeighborY="100000">
        <dgm:presLayoutVars>
          <dgm:chMax val="0"/>
          <dgm:bulletEnabled val="1"/>
        </dgm:presLayoutVars>
      </dgm:prSet>
      <dgm:spPr/>
    </dgm:pt>
    <dgm:pt modelId="{E9FDC67A-1B85-4B96-808C-2FE377EDBA24}" type="pres">
      <dgm:prSet presAssocID="{CEA3170F-561E-43BA-85EF-29D797FB4D53}" presName="spacer" presStyleCnt="0"/>
      <dgm:spPr/>
    </dgm:pt>
    <dgm:pt modelId="{50AD2DB2-38DD-47A7-BBBA-E1EA06A9A03F}" type="pres">
      <dgm:prSet presAssocID="{E4F276D0-05A1-4835-901D-8A725B191853}" presName="parentText" presStyleLbl="node1" presStyleIdx="1" presStyleCnt="3" custScaleY="127076" custLinFactY="49716" custLinFactNeighborX="608" custLinFactNeighborY="100000">
        <dgm:presLayoutVars>
          <dgm:chMax val="0"/>
          <dgm:bulletEnabled val="1"/>
        </dgm:presLayoutVars>
      </dgm:prSet>
      <dgm:spPr/>
    </dgm:pt>
    <dgm:pt modelId="{875AF062-5B5D-4F60-A7B6-B659E83C31CD}" type="pres">
      <dgm:prSet presAssocID="{9ED8BBE3-0DD9-40C6-A6AC-043259CEAA7A}" presName="spacer" presStyleCnt="0"/>
      <dgm:spPr/>
    </dgm:pt>
    <dgm:pt modelId="{576A6A9C-8B05-4ECC-AB7D-02E43504CF34}" type="pres">
      <dgm:prSet presAssocID="{E4716968-5E19-469A-A477-EB4380D9061E}" presName="parentText" presStyleLbl="node1" presStyleIdx="2" presStyleCnt="3" custScaleX="46591" custScaleY="76138" custLinFactY="-342577" custLinFactNeighborX="-78126" custLinFactNeighborY="-400000">
        <dgm:presLayoutVars>
          <dgm:chMax val="0"/>
          <dgm:bulletEnabled val="1"/>
        </dgm:presLayoutVars>
      </dgm:prSet>
      <dgm:spPr/>
    </dgm:pt>
  </dgm:ptLst>
  <dgm:cxnLst>
    <dgm:cxn modelId="{8F9D0D0A-F08F-4D80-B2B7-D8230A26CD13}" type="presOf" srcId="{E4716968-5E19-469A-A477-EB4380D9061E}" destId="{576A6A9C-8B05-4ECC-AB7D-02E43504CF34}" srcOrd="0" destOrd="0" presId="urn:microsoft.com/office/officeart/2005/8/layout/vList2"/>
    <dgm:cxn modelId="{2110066F-6096-4037-A8C3-0914D0B68C03}" srcId="{B5B1BC29-EA64-4930-A810-2DD3B92484C1}" destId="{E4F276D0-05A1-4835-901D-8A725B191853}" srcOrd="1" destOrd="0" parTransId="{E2CB654C-BCCD-4174-8C49-E0ADB90D1071}" sibTransId="{9ED8BBE3-0DD9-40C6-A6AC-043259CEAA7A}"/>
    <dgm:cxn modelId="{54111159-FC15-416F-9EDC-DADC7764BAAE}" srcId="{B5B1BC29-EA64-4930-A810-2DD3B92484C1}" destId="{E4716968-5E19-469A-A477-EB4380D9061E}" srcOrd="2" destOrd="0" parTransId="{47F18287-5A29-4E95-B0CD-32EA43C50BE9}" sibTransId="{A02E8A50-DACC-45B7-A872-AD8C624EB513}"/>
    <dgm:cxn modelId="{A6AA4B80-D783-4304-9DDC-D97A6557B6BB}" type="presOf" srcId="{E4F276D0-05A1-4835-901D-8A725B191853}" destId="{50AD2DB2-38DD-47A7-BBBA-E1EA06A9A03F}" srcOrd="0" destOrd="0" presId="urn:microsoft.com/office/officeart/2005/8/layout/vList2"/>
    <dgm:cxn modelId="{FD231199-7804-4305-8BDC-60D9F15B70A9}" type="presOf" srcId="{B5B1BC29-EA64-4930-A810-2DD3B92484C1}" destId="{AE371F06-9AB7-4633-A9AF-3CF3D1F06DCC}" srcOrd="0" destOrd="0" presId="urn:microsoft.com/office/officeart/2005/8/layout/vList2"/>
    <dgm:cxn modelId="{7ED32A99-504D-496D-AA5E-73C5EAB5B6AC}" type="presOf" srcId="{51043DE5-95F8-4431-8532-4A0113D7BF6B}" destId="{1D7197E6-BF80-4D1A-A838-B835B246ECA4}" srcOrd="0" destOrd="0" presId="urn:microsoft.com/office/officeart/2005/8/layout/vList2"/>
    <dgm:cxn modelId="{1889A5E1-88C1-4D1F-8888-A21BB026C6FB}" srcId="{B5B1BC29-EA64-4930-A810-2DD3B92484C1}" destId="{51043DE5-95F8-4431-8532-4A0113D7BF6B}" srcOrd="0" destOrd="0" parTransId="{2D601222-2853-47C3-B7FC-3D2EBBAF6C42}" sibTransId="{CEA3170F-561E-43BA-85EF-29D797FB4D53}"/>
    <dgm:cxn modelId="{0000D582-D52B-46A0-BB8D-E888205E1F32}" type="presParOf" srcId="{AE371F06-9AB7-4633-A9AF-3CF3D1F06DCC}" destId="{1D7197E6-BF80-4D1A-A838-B835B246ECA4}" srcOrd="0" destOrd="0" presId="urn:microsoft.com/office/officeart/2005/8/layout/vList2"/>
    <dgm:cxn modelId="{844B154C-038E-4119-B56A-66DC4BDC10C0}" type="presParOf" srcId="{AE371F06-9AB7-4633-A9AF-3CF3D1F06DCC}" destId="{E9FDC67A-1B85-4B96-808C-2FE377EDBA24}" srcOrd="1" destOrd="0" presId="urn:microsoft.com/office/officeart/2005/8/layout/vList2"/>
    <dgm:cxn modelId="{15A2D98F-0F46-4B23-B627-F10A05983BA9}" type="presParOf" srcId="{AE371F06-9AB7-4633-A9AF-3CF3D1F06DCC}" destId="{50AD2DB2-38DD-47A7-BBBA-E1EA06A9A03F}" srcOrd="2" destOrd="0" presId="urn:microsoft.com/office/officeart/2005/8/layout/vList2"/>
    <dgm:cxn modelId="{781EA21B-D483-4B93-9788-19F7C7BA0939}" type="presParOf" srcId="{AE371F06-9AB7-4633-A9AF-3CF3D1F06DCC}" destId="{875AF062-5B5D-4F60-A7B6-B659E83C31CD}" srcOrd="3" destOrd="0" presId="urn:microsoft.com/office/officeart/2005/8/layout/vList2"/>
    <dgm:cxn modelId="{984E6C30-8783-41E9-9097-C1462445C1BA}" type="presParOf" srcId="{AE371F06-9AB7-4633-A9AF-3CF3D1F06DCC}" destId="{576A6A9C-8B05-4ECC-AB7D-02E43504CF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A78C8-31BE-4E7C-9B16-EFB1B7BFE1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4FBB52-51CF-4A0C-9CBF-924CFDC20D7F}">
      <dgm:prSet/>
      <dgm:spPr/>
      <dgm:t>
        <a:bodyPr/>
        <a:lstStyle/>
        <a:p>
          <a:r>
            <a:rPr lang="es-CO"/>
            <a:t>Garantías y reconocimiento de la(s) memoria(s).</a:t>
          </a:r>
          <a:endParaRPr lang="en-US"/>
        </a:p>
      </dgm:t>
    </dgm:pt>
    <dgm:pt modelId="{3CA46A60-CEB9-44E4-885E-F9A626E38600}" type="parTrans" cxnId="{137CF8AC-9B93-4866-8627-F63DDF01DCC8}">
      <dgm:prSet/>
      <dgm:spPr/>
      <dgm:t>
        <a:bodyPr/>
        <a:lstStyle/>
        <a:p>
          <a:endParaRPr lang="en-US"/>
        </a:p>
      </dgm:t>
    </dgm:pt>
    <dgm:pt modelId="{5C909157-3324-4196-9250-6882F33B67CA}" type="sibTrans" cxnId="{137CF8AC-9B93-4866-8627-F63DDF01DCC8}">
      <dgm:prSet/>
      <dgm:spPr/>
      <dgm:t>
        <a:bodyPr/>
        <a:lstStyle/>
        <a:p>
          <a:endParaRPr lang="en-US"/>
        </a:p>
      </dgm:t>
    </dgm:pt>
    <dgm:pt modelId="{4097E1F0-48BB-46B2-B54E-C0D4E785FB31}">
      <dgm:prSet/>
      <dgm:spPr/>
      <dgm:t>
        <a:bodyPr/>
        <a:lstStyle/>
        <a:p>
          <a:r>
            <a:rPr lang="es-CO" dirty="0"/>
            <a:t>OJO: Negacionismo, memorias oficiales, validas, de estado</a:t>
          </a:r>
          <a:endParaRPr lang="en-US" dirty="0"/>
        </a:p>
      </dgm:t>
    </dgm:pt>
    <dgm:pt modelId="{4A7E533A-715A-4D6E-8565-F03ACD691A2B}" type="parTrans" cxnId="{2639F238-B82C-4A8D-8306-075CA9D442A2}">
      <dgm:prSet/>
      <dgm:spPr/>
      <dgm:t>
        <a:bodyPr/>
        <a:lstStyle/>
        <a:p>
          <a:endParaRPr lang="en-US"/>
        </a:p>
      </dgm:t>
    </dgm:pt>
    <dgm:pt modelId="{01EE3FDE-005B-4254-A353-8E1707FA4CD0}" type="sibTrans" cxnId="{2639F238-B82C-4A8D-8306-075CA9D442A2}">
      <dgm:prSet/>
      <dgm:spPr/>
      <dgm:t>
        <a:bodyPr/>
        <a:lstStyle/>
        <a:p>
          <a:endParaRPr lang="en-US"/>
        </a:p>
      </dgm:t>
    </dgm:pt>
    <dgm:pt modelId="{8C0ECB99-A1F7-42FF-9CEB-00268DF16D22}">
      <dgm:prSet/>
      <dgm:spPr/>
      <dgm:t>
        <a:bodyPr/>
        <a:lstStyle/>
        <a:p>
          <a:r>
            <a:rPr lang="es-CO"/>
            <a:t>Participativa, democracia</a:t>
          </a:r>
          <a:endParaRPr lang="en-US"/>
        </a:p>
      </dgm:t>
    </dgm:pt>
    <dgm:pt modelId="{2FDD735E-39A2-4A1A-85B8-3AE5767640FE}" type="parTrans" cxnId="{9C3E27C5-94BD-4A11-B937-D99C919C2611}">
      <dgm:prSet/>
      <dgm:spPr/>
      <dgm:t>
        <a:bodyPr/>
        <a:lstStyle/>
        <a:p>
          <a:endParaRPr lang="en-US"/>
        </a:p>
      </dgm:t>
    </dgm:pt>
    <dgm:pt modelId="{C1BC084F-40C5-4C50-9BAA-F9BA4EE5C105}" type="sibTrans" cxnId="{9C3E27C5-94BD-4A11-B937-D99C919C2611}">
      <dgm:prSet/>
      <dgm:spPr/>
      <dgm:t>
        <a:bodyPr/>
        <a:lstStyle/>
        <a:p>
          <a:endParaRPr lang="en-US"/>
        </a:p>
      </dgm:t>
    </dgm:pt>
    <dgm:pt modelId="{3C52E28C-1F0E-4244-BA2B-2831CE6F24D8}">
      <dgm:prSet/>
      <dgm:spPr/>
      <dgm:t>
        <a:bodyPr/>
        <a:lstStyle/>
        <a:p>
          <a:r>
            <a:rPr lang="es-CO" dirty="0" err="1"/>
            <a:t>Contramemorias</a:t>
          </a:r>
          <a:r>
            <a:rPr lang="es-CO" dirty="0"/>
            <a:t> o ausentes del “poder”. </a:t>
          </a:r>
          <a:endParaRPr lang="en-US" dirty="0"/>
        </a:p>
      </dgm:t>
    </dgm:pt>
    <dgm:pt modelId="{99725117-C0A1-4428-AE6E-54F0291DBC94}" type="parTrans" cxnId="{0E1B567E-1C1D-49A5-9569-DCC43481081A}">
      <dgm:prSet/>
      <dgm:spPr/>
      <dgm:t>
        <a:bodyPr/>
        <a:lstStyle/>
        <a:p>
          <a:endParaRPr lang="en-US"/>
        </a:p>
      </dgm:t>
    </dgm:pt>
    <dgm:pt modelId="{C2DD5B0E-735B-4952-8F20-0907EDBE718B}" type="sibTrans" cxnId="{0E1B567E-1C1D-49A5-9569-DCC43481081A}">
      <dgm:prSet/>
      <dgm:spPr/>
      <dgm:t>
        <a:bodyPr/>
        <a:lstStyle/>
        <a:p>
          <a:endParaRPr lang="en-US"/>
        </a:p>
      </dgm:t>
    </dgm:pt>
    <dgm:pt modelId="{59DEB023-914F-4AE1-8826-D802E971A382}" type="pres">
      <dgm:prSet presAssocID="{88BA78C8-31BE-4E7C-9B16-EFB1B7BFE13F}" presName="hierChild1" presStyleCnt="0">
        <dgm:presLayoutVars>
          <dgm:chPref val="1"/>
          <dgm:dir/>
          <dgm:animOne val="branch"/>
          <dgm:animLvl val="lvl"/>
          <dgm:resizeHandles/>
        </dgm:presLayoutVars>
      </dgm:prSet>
      <dgm:spPr/>
    </dgm:pt>
    <dgm:pt modelId="{E9E0C1EB-E8FD-42E4-AA29-A5D83740FFBD}" type="pres">
      <dgm:prSet presAssocID="{504FBB52-51CF-4A0C-9CBF-924CFDC20D7F}" presName="hierRoot1" presStyleCnt="0"/>
      <dgm:spPr/>
    </dgm:pt>
    <dgm:pt modelId="{BC7782AA-7B48-4775-A9DA-B0319F3FFE0B}" type="pres">
      <dgm:prSet presAssocID="{504FBB52-51CF-4A0C-9CBF-924CFDC20D7F}" presName="composite" presStyleCnt="0"/>
      <dgm:spPr/>
    </dgm:pt>
    <dgm:pt modelId="{B30D4548-94FC-4076-B9B3-CFCDBDBE391D}" type="pres">
      <dgm:prSet presAssocID="{504FBB52-51CF-4A0C-9CBF-924CFDC20D7F}" presName="background" presStyleLbl="node0" presStyleIdx="0" presStyleCnt="4"/>
      <dgm:spPr/>
    </dgm:pt>
    <dgm:pt modelId="{84B1037D-47EF-4075-9AD0-D5F4415F8157}" type="pres">
      <dgm:prSet presAssocID="{504FBB52-51CF-4A0C-9CBF-924CFDC20D7F}" presName="text" presStyleLbl="fgAcc0" presStyleIdx="0" presStyleCnt="4">
        <dgm:presLayoutVars>
          <dgm:chPref val="3"/>
        </dgm:presLayoutVars>
      </dgm:prSet>
      <dgm:spPr/>
    </dgm:pt>
    <dgm:pt modelId="{BD08C16B-4EA5-4B03-A2EF-94A994B0CF0E}" type="pres">
      <dgm:prSet presAssocID="{504FBB52-51CF-4A0C-9CBF-924CFDC20D7F}" presName="hierChild2" presStyleCnt="0"/>
      <dgm:spPr/>
    </dgm:pt>
    <dgm:pt modelId="{E612E2AC-1E7F-40AB-8E98-B50F06482BE2}" type="pres">
      <dgm:prSet presAssocID="{4097E1F0-48BB-46B2-B54E-C0D4E785FB31}" presName="hierRoot1" presStyleCnt="0"/>
      <dgm:spPr/>
    </dgm:pt>
    <dgm:pt modelId="{B1A18DDE-E5F6-4FB2-A3C7-ADE2DC95066A}" type="pres">
      <dgm:prSet presAssocID="{4097E1F0-48BB-46B2-B54E-C0D4E785FB31}" presName="composite" presStyleCnt="0"/>
      <dgm:spPr/>
    </dgm:pt>
    <dgm:pt modelId="{20A49A51-2214-4389-A402-EFCC4002C389}" type="pres">
      <dgm:prSet presAssocID="{4097E1F0-48BB-46B2-B54E-C0D4E785FB31}" presName="background" presStyleLbl="node0" presStyleIdx="1" presStyleCnt="4"/>
      <dgm:spPr/>
    </dgm:pt>
    <dgm:pt modelId="{01EF56B7-3D17-43EB-9DB9-CBB0A307624E}" type="pres">
      <dgm:prSet presAssocID="{4097E1F0-48BB-46B2-B54E-C0D4E785FB31}" presName="text" presStyleLbl="fgAcc0" presStyleIdx="1" presStyleCnt="4" custLinFactX="100000" custLinFactNeighborX="135936" custLinFactNeighborY="-240">
        <dgm:presLayoutVars>
          <dgm:chPref val="3"/>
        </dgm:presLayoutVars>
      </dgm:prSet>
      <dgm:spPr/>
    </dgm:pt>
    <dgm:pt modelId="{15074BB2-82B1-4BC6-9AB3-916747633BFB}" type="pres">
      <dgm:prSet presAssocID="{4097E1F0-48BB-46B2-B54E-C0D4E785FB31}" presName="hierChild2" presStyleCnt="0"/>
      <dgm:spPr/>
    </dgm:pt>
    <dgm:pt modelId="{77F2B86C-1C69-4921-A5B9-0DCAD4D093A2}" type="pres">
      <dgm:prSet presAssocID="{8C0ECB99-A1F7-42FF-9CEB-00268DF16D22}" presName="hierRoot1" presStyleCnt="0"/>
      <dgm:spPr/>
    </dgm:pt>
    <dgm:pt modelId="{4A2880D9-833C-4C19-AD51-F1D44EF4818F}" type="pres">
      <dgm:prSet presAssocID="{8C0ECB99-A1F7-42FF-9CEB-00268DF16D22}" presName="composite" presStyleCnt="0"/>
      <dgm:spPr/>
    </dgm:pt>
    <dgm:pt modelId="{49277BC2-B023-4FFB-AC31-F9EE987FA18D}" type="pres">
      <dgm:prSet presAssocID="{8C0ECB99-A1F7-42FF-9CEB-00268DF16D22}" presName="background" presStyleLbl="node0" presStyleIdx="2" presStyleCnt="4"/>
      <dgm:spPr/>
    </dgm:pt>
    <dgm:pt modelId="{2EC10507-CBF2-40AA-971A-BD73CBC0F31B}" type="pres">
      <dgm:prSet presAssocID="{8C0ECB99-A1F7-42FF-9CEB-00268DF16D22}" presName="text" presStyleLbl="fgAcc0" presStyleIdx="2" presStyleCnt="4" custLinFactX="-22902" custLinFactNeighborX="-100000" custLinFactNeighborY="3383">
        <dgm:presLayoutVars>
          <dgm:chPref val="3"/>
        </dgm:presLayoutVars>
      </dgm:prSet>
      <dgm:spPr/>
    </dgm:pt>
    <dgm:pt modelId="{62A7B44C-7EB3-4536-9F90-68B4504683C6}" type="pres">
      <dgm:prSet presAssocID="{8C0ECB99-A1F7-42FF-9CEB-00268DF16D22}" presName="hierChild2" presStyleCnt="0"/>
      <dgm:spPr/>
    </dgm:pt>
    <dgm:pt modelId="{C8464408-2DF4-4F1E-A446-ABAF2A791481}" type="pres">
      <dgm:prSet presAssocID="{3C52E28C-1F0E-4244-BA2B-2831CE6F24D8}" presName="hierRoot1" presStyleCnt="0"/>
      <dgm:spPr/>
    </dgm:pt>
    <dgm:pt modelId="{2ED65DBF-92AF-4623-A39E-90168413ED2D}" type="pres">
      <dgm:prSet presAssocID="{3C52E28C-1F0E-4244-BA2B-2831CE6F24D8}" presName="composite" presStyleCnt="0"/>
      <dgm:spPr/>
    </dgm:pt>
    <dgm:pt modelId="{A44A1337-6D4C-4670-A12C-A21CC203677A}" type="pres">
      <dgm:prSet presAssocID="{3C52E28C-1F0E-4244-BA2B-2831CE6F24D8}" presName="background" presStyleLbl="node0" presStyleIdx="3" presStyleCnt="4"/>
      <dgm:spPr/>
    </dgm:pt>
    <dgm:pt modelId="{55EBD205-0F76-4FE2-B796-9E5BFAE3CBEA}" type="pres">
      <dgm:prSet presAssocID="{3C52E28C-1F0E-4244-BA2B-2831CE6F24D8}" presName="text" presStyleLbl="fgAcc0" presStyleIdx="3" presStyleCnt="4" custLinFactX="-32352" custLinFactNeighborX="-100000" custLinFactNeighborY="3383">
        <dgm:presLayoutVars>
          <dgm:chPref val="3"/>
        </dgm:presLayoutVars>
      </dgm:prSet>
      <dgm:spPr/>
    </dgm:pt>
    <dgm:pt modelId="{CFA3AACF-B341-4E50-BFC8-26A0A876A608}" type="pres">
      <dgm:prSet presAssocID="{3C52E28C-1F0E-4244-BA2B-2831CE6F24D8}" presName="hierChild2" presStyleCnt="0"/>
      <dgm:spPr/>
    </dgm:pt>
  </dgm:ptLst>
  <dgm:cxnLst>
    <dgm:cxn modelId="{2639F238-B82C-4A8D-8306-075CA9D442A2}" srcId="{88BA78C8-31BE-4E7C-9B16-EFB1B7BFE13F}" destId="{4097E1F0-48BB-46B2-B54E-C0D4E785FB31}" srcOrd="1" destOrd="0" parTransId="{4A7E533A-715A-4D6E-8565-F03ACD691A2B}" sibTransId="{01EE3FDE-005B-4254-A353-8E1707FA4CD0}"/>
    <dgm:cxn modelId="{146A1C62-EB0B-4EB7-A45F-0A3D5BE343CC}" type="presOf" srcId="{88BA78C8-31BE-4E7C-9B16-EFB1B7BFE13F}" destId="{59DEB023-914F-4AE1-8826-D802E971A382}" srcOrd="0" destOrd="0" presId="urn:microsoft.com/office/officeart/2005/8/layout/hierarchy1"/>
    <dgm:cxn modelId="{0E1B567E-1C1D-49A5-9569-DCC43481081A}" srcId="{88BA78C8-31BE-4E7C-9B16-EFB1B7BFE13F}" destId="{3C52E28C-1F0E-4244-BA2B-2831CE6F24D8}" srcOrd="3" destOrd="0" parTransId="{99725117-C0A1-4428-AE6E-54F0291DBC94}" sibTransId="{C2DD5B0E-735B-4952-8F20-0907EDBE718B}"/>
    <dgm:cxn modelId="{D1747291-0415-4374-8885-BCF437EFDF1B}" type="presOf" srcId="{3C52E28C-1F0E-4244-BA2B-2831CE6F24D8}" destId="{55EBD205-0F76-4FE2-B796-9E5BFAE3CBEA}" srcOrd="0" destOrd="0" presId="urn:microsoft.com/office/officeart/2005/8/layout/hierarchy1"/>
    <dgm:cxn modelId="{30495198-C4D8-4FCE-A6C7-9B0CEB5AF345}" type="presOf" srcId="{504FBB52-51CF-4A0C-9CBF-924CFDC20D7F}" destId="{84B1037D-47EF-4075-9AD0-D5F4415F8157}" srcOrd="0" destOrd="0" presId="urn:microsoft.com/office/officeart/2005/8/layout/hierarchy1"/>
    <dgm:cxn modelId="{137CF8AC-9B93-4866-8627-F63DDF01DCC8}" srcId="{88BA78C8-31BE-4E7C-9B16-EFB1B7BFE13F}" destId="{504FBB52-51CF-4A0C-9CBF-924CFDC20D7F}" srcOrd="0" destOrd="0" parTransId="{3CA46A60-CEB9-44E4-885E-F9A626E38600}" sibTransId="{5C909157-3324-4196-9250-6882F33B67CA}"/>
    <dgm:cxn modelId="{9C3E27C5-94BD-4A11-B937-D99C919C2611}" srcId="{88BA78C8-31BE-4E7C-9B16-EFB1B7BFE13F}" destId="{8C0ECB99-A1F7-42FF-9CEB-00268DF16D22}" srcOrd="2" destOrd="0" parTransId="{2FDD735E-39A2-4A1A-85B8-3AE5767640FE}" sibTransId="{C1BC084F-40C5-4C50-9BAA-F9BA4EE5C105}"/>
    <dgm:cxn modelId="{E546BFEE-B574-4970-B257-4C6AC1843021}" type="presOf" srcId="{4097E1F0-48BB-46B2-B54E-C0D4E785FB31}" destId="{01EF56B7-3D17-43EB-9DB9-CBB0A307624E}" srcOrd="0" destOrd="0" presId="urn:microsoft.com/office/officeart/2005/8/layout/hierarchy1"/>
    <dgm:cxn modelId="{085815F4-43FA-4564-95DC-9C2945DAF084}" type="presOf" srcId="{8C0ECB99-A1F7-42FF-9CEB-00268DF16D22}" destId="{2EC10507-CBF2-40AA-971A-BD73CBC0F31B}" srcOrd="0" destOrd="0" presId="urn:microsoft.com/office/officeart/2005/8/layout/hierarchy1"/>
    <dgm:cxn modelId="{DDB54F82-5A60-4DA0-913B-484925E5F0D9}" type="presParOf" srcId="{59DEB023-914F-4AE1-8826-D802E971A382}" destId="{E9E0C1EB-E8FD-42E4-AA29-A5D83740FFBD}" srcOrd="0" destOrd="0" presId="urn:microsoft.com/office/officeart/2005/8/layout/hierarchy1"/>
    <dgm:cxn modelId="{5CB39C71-315E-41BE-91B8-7DF409D9D646}" type="presParOf" srcId="{E9E0C1EB-E8FD-42E4-AA29-A5D83740FFBD}" destId="{BC7782AA-7B48-4775-A9DA-B0319F3FFE0B}" srcOrd="0" destOrd="0" presId="urn:microsoft.com/office/officeart/2005/8/layout/hierarchy1"/>
    <dgm:cxn modelId="{5850F326-0755-4A0E-A9A1-7AAD44B1CA5E}" type="presParOf" srcId="{BC7782AA-7B48-4775-A9DA-B0319F3FFE0B}" destId="{B30D4548-94FC-4076-B9B3-CFCDBDBE391D}" srcOrd="0" destOrd="0" presId="urn:microsoft.com/office/officeart/2005/8/layout/hierarchy1"/>
    <dgm:cxn modelId="{23C5FC45-327C-4374-970A-AD2E19145720}" type="presParOf" srcId="{BC7782AA-7B48-4775-A9DA-B0319F3FFE0B}" destId="{84B1037D-47EF-4075-9AD0-D5F4415F8157}" srcOrd="1" destOrd="0" presId="urn:microsoft.com/office/officeart/2005/8/layout/hierarchy1"/>
    <dgm:cxn modelId="{9F0BB755-20D6-4139-A11D-50DFBFF362EA}" type="presParOf" srcId="{E9E0C1EB-E8FD-42E4-AA29-A5D83740FFBD}" destId="{BD08C16B-4EA5-4B03-A2EF-94A994B0CF0E}" srcOrd="1" destOrd="0" presId="urn:microsoft.com/office/officeart/2005/8/layout/hierarchy1"/>
    <dgm:cxn modelId="{933555B9-23F2-4192-968F-D79694516E89}" type="presParOf" srcId="{59DEB023-914F-4AE1-8826-D802E971A382}" destId="{E612E2AC-1E7F-40AB-8E98-B50F06482BE2}" srcOrd="1" destOrd="0" presId="urn:microsoft.com/office/officeart/2005/8/layout/hierarchy1"/>
    <dgm:cxn modelId="{9C1CF2C0-80DD-4124-8AF5-78F12AAC402A}" type="presParOf" srcId="{E612E2AC-1E7F-40AB-8E98-B50F06482BE2}" destId="{B1A18DDE-E5F6-4FB2-A3C7-ADE2DC95066A}" srcOrd="0" destOrd="0" presId="urn:microsoft.com/office/officeart/2005/8/layout/hierarchy1"/>
    <dgm:cxn modelId="{5D06B37C-6B24-4E47-A7F7-434D102DA84E}" type="presParOf" srcId="{B1A18DDE-E5F6-4FB2-A3C7-ADE2DC95066A}" destId="{20A49A51-2214-4389-A402-EFCC4002C389}" srcOrd="0" destOrd="0" presId="urn:microsoft.com/office/officeart/2005/8/layout/hierarchy1"/>
    <dgm:cxn modelId="{318C3A3A-CAA2-4B9F-A81B-1C3C5C59BAF6}" type="presParOf" srcId="{B1A18DDE-E5F6-4FB2-A3C7-ADE2DC95066A}" destId="{01EF56B7-3D17-43EB-9DB9-CBB0A307624E}" srcOrd="1" destOrd="0" presId="urn:microsoft.com/office/officeart/2005/8/layout/hierarchy1"/>
    <dgm:cxn modelId="{523B1D16-9696-4C4A-BDFB-DF7DCB4985FF}" type="presParOf" srcId="{E612E2AC-1E7F-40AB-8E98-B50F06482BE2}" destId="{15074BB2-82B1-4BC6-9AB3-916747633BFB}" srcOrd="1" destOrd="0" presId="urn:microsoft.com/office/officeart/2005/8/layout/hierarchy1"/>
    <dgm:cxn modelId="{234C2C8C-EEA6-4DA2-BE2E-E8B486374707}" type="presParOf" srcId="{59DEB023-914F-4AE1-8826-D802E971A382}" destId="{77F2B86C-1C69-4921-A5B9-0DCAD4D093A2}" srcOrd="2" destOrd="0" presId="urn:microsoft.com/office/officeart/2005/8/layout/hierarchy1"/>
    <dgm:cxn modelId="{005B593C-44D9-4178-A38F-A662E8B74BEC}" type="presParOf" srcId="{77F2B86C-1C69-4921-A5B9-0DCAD4D093A2}" destId="{4A2880D9-833C-4C19-AD51-F1D44EF4818F}" srcOrd="0" destOrd="0" presId="urn:microsoft.com/office/officeart/2005/8/layout/hierarchy1"/>
    <dgm:cxn modelId="{E1FB0046-F6CA-473A-B1E7-DCBEB1EA7A82}" type="presParOf" srcId="{4A2880D9-833C-4C19-AD51-F1D44EF4818F}" destId="{49277BC2-B023-4FFB-AC31-F9EE987FA18D}" srcOrd="0" destOrd="0" presId="urn:microsoft.com/office/officeart/2005/8/layout/hierarchy1"/>
    <dgm:cxn modelId="{DB278296-4A70-43C4-8121-59F8433C7851}" type="presParOf" srcId="{4A2880D9-833C-4C19-AD51-F1D44EF4818F}" destId="{2EC10507-CBF2-40AA-971A-BD73CBC0F31B}" srcOrd="1" destOrd="0" presId="urn:microsoft.com/office/officeart/2005/8/layout/hierarchy1"/>
    <dgm:cxn modelId="{C4FDC6F8-3822-4358-BA32-7DCB0B39C261}" type="presParOf" srcId="{77F2B86C-1C69-4921-A5B9-0DCAD4D093A2}" destId="{62A7B44C-7EB3-4536-9F90-68B4504683C6}" srcOrd="1" destOrd="0" presId="urn:microsoft.com/office/officeart/2005/8/layout/hierarchy1"/>
    <dgm:cxn modelId="{B3716CA7-8649-40FE-887D-0C6D32B33EA8}" type="presParOf" srcId="{59DEB023-914F-4AE1-8826-D802E971A382}" destId="{C8464408-2DF4-4F1E-A446-ABAF2A791481}" srcOrd="3" destOrd="0" presId="urn:microsoft.com/office/officeart/2005/8/layout/hierarchy1"/>
    <dgm:cxn modelId="{55CAD7E6-8445-43F4-9DEF-464473438A78}" type="presParOf" srcId="{C8464408-2DF4-4F1E-A446-ABAF2A791481}" destId="{2ED65DBF-92AF-4623-A39E-90168413ED2D}" srcOrd="0" destOrd="0" presId="urn:microsoft.com/office/officeart/2005/8/layout/hierarchy1"/>
    <dgm:cxn modelId="{02C612CB-36BA-4E31-AC1A-D7725AB9E77B}" type="presParOf" srcId="{2ED65DBF-92AF-4623-A39E-90168413ED2D}" destId="{A44A1337-6D4C-4670-A12C-A21CC203677A}" srcOrd="0" destOrd="0" presId="urn:microsoft.com/office/officeart/2005/8/layout/hierarchy1"/>
    <dgm:cxn modelId="{A859E9ED-74B5-49E7-BDAF-927448EF364A}" type="presParOf" srcId="{2ED65DBF-92AF-4623-A39E-90168413ED2D}" destId="{55EBD205-0F76-4FE2-B796-9E5BFAE3CBEA}" srcOrd="1" destOrd="0" presId="urn:microsoft.com/office/officeart/2005/8/layout/hierarchy1"/>
    <dgm:cxn modelId="{D68ED3C9-71A8-4311-9171-5C0E8E6D1C40}" type="presParOf" srcId="{C8464408-2DF4-4F1E-A446-ABAF2A791481}" destId="{CFA3AACF-B341-4E50-BFC8-26A0A876A6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D245E-A2E4-40D8-A0FC-1282CD742D7B}">
      <dsp:nvSpPr>
        <dsp:cNvPr id="0" name=""/>
        <dsp:cNvSpPr/>
      </dsp:nvSpPr>
      <dsp:spPr>
        <a:xfrm>
          <a:off x="0" y="0"/>
          <a:ext cx="9353727" cy="1630671"/>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1" kern="1200" dirty="0"/>
            <a:t>La memoria es promovida por un movimiento sociocultural desde la sociedad civil, en el interés de divulgar hechos ocurridos en determinado tiempo. Por eso encontramos en la construcción de la memoria aspectos humanos, culturales y políticos, que deben ser muy claros para poder tener mejor percepción de los hechos vividos y por ende para poder profundizar en la verdad” (Ángela Salazar).</a:t>
          </a:r>
          <a:endParaRPr lang="en-US" sz="1600" kern="1200" dirty="0"/>
        </a:p>
      </dsp:txBody>
      <dsp:txXfrm>
        <a:off x="47761" y="47761"/>
        <a:ext cx="7594104" cy="1535149"/>
      </dsp:txXfrm>
    </dsp:sp>
    <dsp:sp modelId="{7E5478F0-B4E2-4345-B0F9-F2117A3A2716}">
      <dsp:nvSpPr>
        <dsp:cNvPr id="0" name=""/>
        <dsp:cNvSpPr/>
      </dsp:nvSpPr>
      <dsp:spPr>
        <a:xfrm>
          <a:off x="825328" y="1902450"/>
          <a:ext cx="9353727" cy="1630671"/>
        </a:xfrm>
        <a:prstGeom prst="roundRect">
          <a:avLst>
            <a:gd name="adj" fmla="val 10000"/>
          </a:avLst>
        </a:prstGeom>
        <a:solidFill>
          <a:schemeClr val="accent2">
            <a:hueOff val="-760114"/>
            <a:satOff val="-224"/>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1" kern="1200" dirty="0"/>
            <a:t>La memoria actualiza una forma –histórica y culturalmente situada– de conocer y dar sentido a las experiencias del pasado (marcos de interpretación); es una herramienta metodológica para reconstruir procesos históricos (fuente) y es entendida también como un factor de transformación y de lucha en las arenas donde se disputan sentidos de pertenencia, proyectos políticos y valoraciones de las diferencias. (Ana Ramos).</a:t>
          </a:r>
          <a:endParaRPr lang="en-US" sz="1600" kern="1200" dirty="0"/>
        </a:p>
      </dsp:txBody>
      <dsp:txXfrm>
        <a:off x="873089" y="1950211"/>
        <a:ext cx="7372939" cy="1535149"/>
      </dsp:txXfrm>
    </dsp:sp>
    <dsp:sp modelId="{4586D8A4-F104-44FD-A176-768E0B4D291E}">
      <dsp:nvSpPr>
        <dsp:cNvPr id="0" name=""/>
        <dsp:cNvSpPr/>
      </dsp:nvSpPr>
      <dsp:spPr>
        <a:xfrm>
          <a:off x="1650657" y="3804900"/>
          <a:ext cx="9353727" cy="163067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i="1" kern="1200" dirty="0"/>
            <a:t>L</a:t>
          </a:r>
          <a:r>
            <a:rPr lang="es-MX" sz="1600" b="0" i="1" kern="1200" dirty="0"/>
            <a:t>a memoria es menos estable que los eventos que recolecta, y el conocimiento de lo que pasó en el pasado está siempre sujeto a la retención subjetiva, la amnesia inocente y la reinterpretación tendenciosa“ (James </a:t>
          </a:r>
          <a:r>
            <a:rPr lang="es-MX" sz="1600" b="0" i="1" kern="1200" dirty="0" err="1"/>
            <a:t>Brow</a:t>
          </a:r>
          <a:r>
            <a:rPr lang="es-MX" sz="1600" b="0" i="1" kern="1200" dirty="0"/>
            <a:t>).</a:t>
          </a:r>
          <a:endParaRPr lang="en-US" sz="1600" kern="1200" dirty="0"/>
        </a:p>
      </dsp:txBody>
      <dsp:txXfrm>
        <a:off x="1698418" y="3852661"/>
        <a:ext cx="7372939" cy="1535149"/>
      </dsp:txXfrm>
    </dsp:sp>
    <dsp:sp modelId="{539D9E62-282B-46D3-A9BD-916C174C6CCB}">
      <dsp:nvSpPr>
        <dsp:cNvPr id="0" name=""/>
        <dsp:cNvSpPr/>
      </dsp:nvSpPr>
      <dsp:spPr>
        <a:xfrm>
          <a:off x="9709834" y="438492"/>
          <a:ext cx="1059936" cy="105993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948320" y="438492"/>
        <a:ext cx="582964" cy="797602"/>
      </dsp:txXfrm>
    </dsp:sp>
    <dsp:sp modelId="{F794A9DA-23AC-4D9E-89D0-3DAB170B497E}">
      <dsp:nvSpPr>
        <dsp:cNvPr id="0" name=""/>
        <dsp:cNvSpPr/>
      </dsp:nvSpPr>
      <dsp:spPr>
        <a:xfrm>
          <a:off x="9944448" y="2154206"/>
          <a:ext cx="1059936" cy="1059936"/>
        </a:xfrm>
        <a:prstGeom prst="downArrow">
          <a:avLst>
            <a:gd name="adj1" fmla="val 55000"/>
            <a:gd name="adj2" fmla="val 45000"/>
          </a:avLst>
        </a:prstGeom>
        <a:solidFill>
          <a:schemeClr val="accent2">
            <a:tint val="40000"/>
            <a:alpha val="90000"/>
            <a:hueOff val="-1634874"/>
            <a:satOff val="1710"/>
            <a:lumOff val="1672"/>
            <a:alphaOff val="0"/>
          </a:schemeClr>
        </a:solidFill>
        <a:ln w="12700" cap="flat" cmpd="sng" algn="ctr">
          <a:solidFill>
            <a:schemeClr val="accent2">
              <a:tint val="40000"/>
              <a:alpha val="90000"/>
              <a:hueOff val="-1634874"/>
              <a:satOff val="1710"/>
              <a:lumOff val="16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182934" y="2154206"/>
        <a:ext cx="582964" cy="797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197E6-BF80-4D1A-A838-B835B246ECA4}">
      <dsp:nvSpPr>
        <dsp:cNvPr id="0" name=""/>
        <dsp:cNvSpPr/>
      </dsp:nvSpPr>
      <dsp:spPr>
        <a:xfrm>
          <a:off x="1669610" y="679789"/>
          <a:ext cx="5829147" cy="3153313"/>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Desafiar la quietud, a la concentración, el anacronismo, oficialidad única.</a:t>
          </a:r>
          <a:endParaRPr lang="en-US" sz="1400" kern="1200" dirty="0"/>
        </a:p>
        <a:p>
          <a:pPr marL="0" lvl="0" indent="0" algn="l" defTabSz="622300">
            <a:lnSpc>
              <a:spcPct val="90000"/>
            </a:lnSpc>
            <a:spcBef>
              <a:spcPct val="0"/>
            </a:spcBef>
            <a:spcAft>
              <a:spcPct val="35000"/>
            </a:spcAft>
            <a:buNone/>
          </a:pPr>
          <a:r>
            <a:rPr lang="es-CO" sz="1400" kern="1200" dirty="0"/>
            <a:t>Mirar de afuera hacia adentro. “Territorio como parte de inscribir la memoria, no solo para recordar sino para poner en su lugar lo que fue afectado por la guerra”.</a:t>
          </a:r>
          <a:endParaRPr lang="en-US" sz="1400" kern="1200" dirty="0"/>
        </a:p>
        <a:p>
          <a:pPr marL="0" lvl="0" indent="0" algn="l" defTabSz="622300">
            <a:lnSpc>
              <a:spcPct val="90000"/>
            </a:lnSpc>
            <a:spcBef>
              <a:spcPct val="0"/>
            </a:spcBef>
            <a:spcAft>
              <a:spcPct val="35000"/>
            </a:spcAft>
            <a:buNone/>
          </a:pPr>
          <a:r>
            <a:rPr lang="es-CO" sz="1400" kern="1200" dirty="0"/>
            <a:t>Una violencia que no se narra con palabras: La violencia del Estado que impone otras nociones de “vivir bien”, basadas en lógicas de control, dependencia productividad, etc. </a:t>
          </a:r>
          <a:endParaRPr lang="en-US" sz="1400" kern="1200" dirty="0"/>
        </a:p>
        <a:p>
          <a:pPr marL="0" lvl="0" indent="0" algn="l" defTabSz="622300">
            <a:lnSpc>
              <a:spcPct val="90000"/>
            </a:lnSpc>
            <a:spcBef>
              <a:spcPct val="0"/>
            </a:spcBef>
            <a:spcAft>
              <a:spcPct val="35000"/>
            </a:spcAft>
            <a:buNone/>
          </a:pPr>
          <a:r>
            <a:rPr lang="es-CO" sz="1400" kern="1200" dirty="0"/>
            <a:t>Memoria/recordar: más bien “repertorios asociados a prácticas cotidianas y resistencia de darle continuidad a ciertos modos de vida.”</a:t>
          </a:r>
          <a:endParaRPr lang="en-US" sz="1400" kern="1200" dirty="0"/>
        </a:p>
      </dsp:txBody>
      <dsp:txXfrm>
        <a:off x="1823542" y="833721"/>
        <a:ext cx="5521283" cy="2845449"/>
      </dsp:txXfrm>
    </dsp:sp>
    <dsp:sp modelId="{50AD2DB2-38DD-47A7-BBBA-E1EA06A9A03F}">
      <dsp:nvSpPr>
        <dsp:cNvPr id="0" name=""/>
        <dsp:cNvSpPr/>
      </dsp:nvSpPr>
      <dsp:spPr>
        <a:xfrm>
          <a:off x="0" y="3876092"/>
          <a:ext cx="7540841" cy="178871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i="1" kern="1200" dirty="0"/>
            <a:t>Cantar puede ser un trabajo político en torno a la narración de la propia experiencia; también de acompañar a los muertos del pueblo, a los muertos de la guerra y a quienes hacen duelo. La memoria dentro de una praxis que tiene consecuencias; hacer memoria es activar fuerzas, ayudar a morir, ayudar a sentir. </a:t>
          </a:r>
          <a:endParaRPr lang="en-US" sz="2000" kern="1200" dirty="0"/>
        </a:p>
      </dsp:txBody>
      <dsp:txXfrm>
        <a:off x="87318" y="3963410"/>
        <a:ext cx="7366205" cy="1614082"/>
      </dsp:txXfrm>
    </dsp:sp>
    <dsp:sp modelId="{576A6A9C-8B05-4ECC-AB7D-02E43504CF34}">
      <dsp:nvSpPr>
        <dsp:cNvPr id="0" name=""/>
        <dsp:cNvSpPr/>
      </dsp:nvSpPr>
      <dsp:spPr>
        <a:xfrm>
          <a:off x="119246" y="102023"/>
          <a:ext cx="1677276" cy="107171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Memoria en movimiento</a:t>
          </a:r>
        </a:p>
      </dsp:txBody>
      <dsp:txXfrm>
        <a:off x="171563" y="154340"/>
        <a:ext cx="1572642" cy="967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D4548-94FC-4076-B9B3-CFCDBDBE391D}">
      <dsp:nvSpPr>
        <dsp:cNvPr id="0" name=""/>
        <dsp:cNvSpPr/>
      </dsp:nvSpPr>
      <dsp:spPr>
        <a:xfrm>
          <a:off x="2952" y="373608"/>
          <a:ext cx="2108020" cy="1338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1037D-47EF-4075-9AD0-D5F4415F8157}">
      <dsp:nvSpPr>
        <dsp:cNvPr id="0" name=""/>
        <dsp:cNvSpPr/>
      </dsp:nvSpPr>
      <dsp:spPr>
        <a:xfrm>
          <a:off x="237176" y="596122"/>
          <a:ext cx="2108020" cy="1338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Garantías y reconocimiento de la(s) memoria(s).</a:t>
          </a:r>
          <a:endParaRPr lang="en-US" sz="1700" kern="1200"/>
        </a:p>
      </dsp:txBody>
      <dsp:txXfrm>
        <a:off x="276382" y="635328"/>
        <a:ext cx="2029608" cy="1260180"/>
      </dsp:txXfrm>
    </dsp:sp>
    <dsp:sp modelId="{20A49A51-2214-4389-A402-EFCC4002C389}">
      <dsp:nvSpPr>
        <dsp:cNvPr id="0" name=""/>
        <dsp:cNvSpPr/>
      </dsp:nvSpPr>
      <dsp:spPr>
        <a:xfrm>
          <a:off x="7553000" y="370396"/>
          <a:ext cx="2108020" cy="1338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F56B7-3D17-43EB-9DB9-CBB0A307624E}">
      <dsp:nvSpPr>
        <dsp:cNvPr id="0" name=""/>
        <dsp:cNvSpPr/>
      </dsp:nvSpPr>
      <dsp:spPr>
        <a:xfrm>
          <a:off x="7787224" y="592909"/>
          <a:ext cx="2108020" cy="1338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OJO: Negacionismo, memorias oficiales, validas, de estado</a:t>
          </a:r>
          <a:endParaRPr lang="en-US" sz="1700" kern="1200" dirty="0"/>
        </a:p>
      </dsp:txBody>
      <dsp:txXfrm>
        <a:off x="7826430" y="632115"/>
        <a:ext cx="2029608" cy="1260180"/>
      </dsp:txXfrm>
    </dsp:sp>
    <dsp:sp modelId="{49277BC2-B023-4FFB-AC31-F9EE987FA18D}">
      <dsp:nvSpPr>
        <dsp:cNvPr id="0" name=""/>
        <dsp:cNvSpPr/>
      </dsp:nvSpPr>
      <dsp:spPr>
        <a:xfrm>
          <a:off x="2565091" y="418893"/>
          <a:ext cx="2108020" cy="1338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10507-CBF2-40AA-971A-BD73CBC0F31B}">
      <dsp:nvSpPr>
        <dsp:cNvPr id="0" name=""/>
        <dsp:cNvSpPr/>
      </dsp:nvSpPr>
      <dsp:spPr>
        <a:xfrm>
          <a:off x="2799316" y="641406"/>
          <a:ext cx="2108020" cy="1338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Participativa, democracia</a:t>
          </a:r>
          <a:endParaRPr lang="en-US" sz="1700" kern="1200"/>
        </a:p>
      </dsp:txBody>
      <dsp:txXfrm>
        <a:off x="2838522" y="680612"/>
        <a:ext cx="2029608" cy="1260180"/>
      </dsp:txXfrm>
    </dsp:sp>
    <dsp:sp modelId="{A44A1337-6D4C-4670-A12C-A21CC203677A}">
      <dsp:nvSpPr>
        <dsp:cNvPr id="0" name=""/>
        <dsp:cNvSpPr/>
      </dsp:nvSpPr>
      <dsp:spPr>
        <a:xfrm>
          <a:off x="4942352" y="418893"/>
          <a:ext cx="2108020" cy="1338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BD205-0F76-4FE2-B796-9E5BFAE3CBEA}">
      <dsp:nvSpPr>
        <dsp:cNvPr id="0" name=""/>
        <dsp:cNvSpPr/>
      </dsp:nvSpPr>
      <dsp:spPr>
        <a:xfrm>
          <a:off x="5176577" y="641406"/>
          <a:ext cx="2108020" cy="1338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err="1"/>
            <a:t>Contramemorias</a:t>
          </a:r>
          <a:r>
            <a:rPr lang="es-CO" sz="1700" kern="1200" dirty="0"/>
            <a:t> o ausentes del “poder”. </a:t>
          </a:r>
          <a:endParaRPr lang="en-US" sz="1700" kern="1200" dirty="0"/>
        </a:p>
      </dsp:txBody>
      <dsp:txXfrm>
        <a:off x="5215783" y="680612"/>
        <a:ext cx="2029608" cy="1260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9/8/2023</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0205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9/8/2023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8907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9/8/2023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351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9/8/2023</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788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9/8/2023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6642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9/8/2023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5053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9/8/2023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‹Nº›</a:t>
            </a:fld>
            <a:endParaRPr lang="en-US"/>
          </a:p>
        </p:txBody>
      </p:sp>
    </p:spTree>
    <p:extLst>
      <p:ext uri="{BB962C8B-B14F-4D97-AF65-F5344CB8AC3E}">
        <p14:creationId xmlns:p14="http://schemas.microsoft.com/office/powerpoint/2010/main" val="208254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9/8/2023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048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9/8/2023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‹Nº›</a:t>
            </a:fld>
            <a:endParaRPr lang="en-US"/>
          </a:p>
        </p:txBody>
      </p:sp>
    </p:spTree>
    <p:extLst>
      <p:ext uri="{BB962C8B-B14F-4D97-AF65-F5344CB8AC3E}">
        <p14:creationId xmlns:p14="http://schemas.microsoft.com/office/powerpoint/2010/main" val="338304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9/8/2023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5278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9/8/2023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09317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9/8/2023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‹Nº›</a:t>
            </a:fld>
            <a:endParaRPr lang="en-US"/>
          </a:p>
        </p:txBody>
      </p:sp>
    </p:spTree>
    <p:extLst>
      <p:ext uri="{BB962C8B-B14F-4D97-AF65-F5344CB8AC3E}">
        <p14:creationId xmlns:p14="http://schemas.microsoft.com/office/powerpoint/2010/main" val="149013442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F72BF74B-B627-BE4A-2E6D-0A527BC624E5}"/>
              </a:ext>
            </a:extLst>
          </p:cNvPr>
          <p:cNvPicPr>
            <a:picLocks noChangeAspect="1"/>
          </p:cNvPicPr>
          <p:nvPr/>
        </p:nvPicPr>
        <p:blipFill rotWithShape="1">
          <a:blip r:embed="rId2">
            <a:alphaModFix amt="40000"/>
          </a:blip>
          <a:srcRect t="8065" r="-1" b="35670"/>
          <a:stretch/>
        </p:blipFill>
        <p:spPr>
          <a:xfrm>
            <a:off x="20" y="10"/>
            <a:ext cx="12188932" cy="6857990"/>
          </a:xfrm>
          <a:prstGeom prst="rect">
            <a:avLst/>
          </a:prstGeom>
        </p:spPr>
      </p:pic>
      <p:sp>
        <p:nvSpPr>
          <p:cNvPr id="2" name="Título 1">
            <a:extLst>
              <a:ext uri="{FF2B5EF4-FFF2-40B4-BE49-F238E27FC236}">
                <a16:creationId xmlns:a16="http://schemas.microsoft.com/office/drawing/2014/main" id="{80F06454-79C0-6542-13B3-FA701B79065C}"/>
              </a:ext>
            </a:extLst>
          </p:cNvPr>
          <p:cNvSpPr>
            <a:spLocks noGrp="1"/>
          </p:cNvSpPr>
          <p:nvPr>
            <p:ph type="ctrTitle"/>
          </p:nvPr>
        </p:nvSpPr>
        <p:spPr>
          <a:xfrm>
            <a:off x="1549238" y="1145080"/>
            <a:ext cx="9090476" cy="2179601"/>
          </a:xfrm>
        </p:spPr>
        <p:txBody>
          <a:bodyPr anchor="b">
            <a:normAutofit/>
          </a:bodyPr>
          <a:lstStyle/>
          <a:p>
            <a:pPr algn="ctr"/>
            <a:r>
              <a:rPr lang="es-MX" dirty="0">
                <a:solidFill>
                  <a:srgbClr val="FFFFFF"/>
                </a:solidFill>
              </a:rPr>
              <a:t>Memoria, narrativas de paz y procesos sociales</a:t>
            </a:r>
          </a:p>
        </p:txBody>
      </p:sp>
      <p:sp>
        <p:nvSpPr>
          <p:cNvPr id="3" name="Subtítulo 2">
            <a:extLst>
              <a:ext uri="{FF2B5EF4-FFF2-40B4-BE49-F238E27FC236}">
                <a16:creationId xmlns:a16="http://schemas.microsoft.com/office/drawing/2014/main" id="{BE380F3B-32D5-6D1C-AE2D-BE1491EF1146}"/>
              </a:ext>
            </a:extLst>
          </p:cNvPr>
          <p:cNvSpPr>
            <a:spLocks noGrp="1"/>
          </p:cNvSpPr>
          <p:nvPr>
            <p:ph type="subTitle" idx="1"/>
          </p:nvPr>
        </p:nvSpPr>
        <p:spPr>
          <a:xfrm>
            <a:off x="2999029" y="3774105"/>
            <a:ext cx="6190895" cy="1633040"/>
          </a:xfrm>
        </p:spPr>
        <p:txBody>
          <a:bodyPr anchor="t">
            <a:normAutofit/>
          </a:bodyPr>
          <a:lstStyle/>
          <a:p>
            <a:pPr algn="ctr"/>
            <a:r>
              <a:rPr lang="es-ES" sz="1800" b="1" dirty="0">
                <a:effectLst/>
                <a:latin typeface="Times New Roman" panose="02020603050405020304" pitchFamily="18" charset="0"/>
                <a:ea typeface="Times New Roman" panose="02020603050405020304" pitchFamily="18" charset="0"/>
              </a:rPr>
              <a:t>EDUCACIÓN PARA LA PAZ Y LOS DERECHOS HUMANOS, LA MEMORIA Y LA CONVIVENCIA DEMOCRÁTICA</a:t>
            </a:r>
            <a:endParaRPr lang="es-MX" dirty="0">
              <a:solidFill>
                <a:srgbClr val="FFFFFF"/>
              </a:solidFill>
            </a:endParaRPr>
          </a:p>
        </p:txBody>
      </p:sp>
      <p:sp>
        <p:nvSpPr>
          <p:cNvPr id="11" name="Freeform: Shape 10">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21" name="Freeform: Shape 2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1519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Marcador de contenido 2">
            <a:extLst>
              <a:ext uri="{FF2B5EF4-FFF2-40B4-BE49-F238E27FC236}">
                <a16:creationId xmlns:a16="http://schemas.microsoft.com/office/drawing/2014/main" id="{6FF42B19-25A2-5F89-4FA5-F66D210E4FA7}"/>
              </a:ext>
            </a:extLst>
          </p:cNvPr>
          <p:cNvSpPr>
            <a:spLocks noGrp="1"/>
          </p:cNvSpPr>
          <p:nvPr>
            <p:ph idx="1"/>
          </p:nvPr>
        </p:nvSpPr>
        <p:spPr>
          <a:xfrm>
            <a:off x="525717" y="913275"/>
            <a:ext cx="7604023" cy="5157656"/>
          </a:xfrm>
        </p:spPr>
        <p:txBody>
          <a:bodyPr>
            <a:normAutofit/>
          </a:bodyPr>
          <a:lstStyle/>
          <a:p>
            <a:r>
              <a:rPr lang="es-ES" sz="2400" dirty="0">
                <a:effectLst/>
                <a:latin typeface="Times New Roman" panose="02020603050405020304" pitchFamily="18" charset="0"/>
                <a:ea typeface="Times New Roman" panose="02020603050405020304" pitchFamily="18" charset="0"/>
              </a:rPr>
              <a:t>¿Impresiones, perspectivas y/o sensaciones respecto al material visual? (Si los hay inicialmente).</a:t>
            </a:r>
          </a:p>
          <a:p>
            <a:endParaRPr lang="es-ES" dirty="0">
              <a:latin typeface="Times New Roman" panose="02020603050405020304" pitchFamily="18" charset="0"/>
            </a:endParaRPr>
          </a:p>
          <a:p>
            <a:endParaRPr lang="es-MX" dirty="0"/>
          </a:p>
          <a:p>
            <a:pPr marL="342900" indent="-342900">
              <a:buFont typeface="Wingdings" panose="05000000000000000000" pitchFamily="2" charset="2"/>
              <a:buChar char="v"/>
            </a:pPr>
            <a:r>
              <a:rPr lang="es-MX" dirty="0"/>
              <a:t>Memoria….recordar, historias</a:t>
            </a:r>
          </a:p>
          <a:p>
            <a:pPr marL="342900" indent="-342900">
              <a:buFont typeface="Wingdings" panose="05000000000000000000" pitchFamily="2" charset="2"/>
              <a:buChar char="v"/>
            </a:pPr>
            <a:r>
              <a:rPr lang="es-MX" dirty="0"/>
              <a:t>Olvido, “olvidar rencores”, “no darle vueltas al pasado”…</a:t>
            </a:r>
          </a:p>
          <a:p>
            <a:pPr marL="342900" indent="-342900">
              <a:buFont typeface="Wingdings" panose="05000000000000000000" pitchFamily="2" charset="2"/>
              <a:buChar char="v"/>
            </a:pPr>
            <a:r>
              <a:rPr lang="es-MX" dirty="0"/>
              <a:t>Escuchar</a:t>
            </a:r>
          </a:p>
          <a:p>
            <a:pPr marL="342900" indent="-342900">
              <a:buFont typeface="Wingdings" panose="05000000000000000000" pitchFamily="2" charset="2"/>
              <a:buChar char="v"/>
            </a:pPr>
            <a:r>
              <a:rPr lang="es-MX" dirty="0"/>
              <a:t>Justicia, paz, verdad.</a:t>
            </a:r>
          </a:p>
        </p:txBody>
      </p:sp>
      <p:pic>
        <p:nvPicPr>
          <p:cNvPr id="7" name="Graphic 6" descr="Ojos">
            <a:extLst>
              <a:ext uri="{FF2B5EF4-FFF2-40B4-BE49-F238E27FC236}">
                <a16:creationId xmlns:a16="http://schemas.microsoft.com/office/drawing/2014/main" id="{7712D8A5-F6FE-A11C-7D40-6800C21FCF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8837" y="942148"/>
            <a:ext cx="3628086" cy="4447787"/>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165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E2B55B-1F11-23CD-EA57-A6638FA3FCE2}"/>
              </a:ext>
            </a:extLst>
          </p:cNvPr>
          <p:cNvSpPr>
            <a:spLocks noGrp="1"/>
          </p:cNvSpPr>
          <p:nvPr>
            <p:ph idx="1"/>
          </p:nvPr>
        </p:nvSpPr>
        <p:spPr>
          <a:xfrm>
            <a:off x="525717" y="568037"/>
            <a:ext cx="10077557" cy="5502894"/>
          </a:xfrm>
        </p:spPr>
        <p:txBody>
          <a:bodyPr/>
          <a:lstStyle/>
          <a:p>
            <a:r>
              <a:rPr lang="es-MX" b="1" dirty="0"/>
              <a:t>Logros por la memoria desde la presión ciudadana: </a:t>
            </a:r>
          </a:p>
          <a:p>
            <a:endParaRPr lang="es-MX" dirty="0"/>
          </a:p>
          <a:p>
            <a:endParaRPr lang="es-MX" dirty="0"/>
          </a:p>
          <a:p>
            <a:endParaRPr lang="es-MX" dirty="0"/>
          </a:p>
          <a:p>
            <a:pPr marL="342900" indent="-342900">
              <a:buFont typeface="Wingdings" panose="05000000000000000000" pitchFamily="2" charset="2"/>
              <a:buChar char="v"/>
            </a:pPr>
            <a:r>
              <a:rPr lang="es-MX" dirty="0"/>
              <a:t>Cambio de nombre de calles</a:t>
            </a:r>
          </a:p>
          <a:p>
            <a:pPr marL="342900" indent="-342900">
              <a:buFont typeface="Wingdings" panose="05000000000000000000" pitchFamily="2" charset="2"/>
              <a:buChar char="v"/>
            </a:pPr>
            <a:r>
              <a:rPr lang="es-MX" dirty="0"/>
              <a:t>Fosas</a:t>
            </a:r>
          </a:p>
          <a:p>
            <a:pPr marL="342900" indent="-342900">
              <a:buFont typeface="Wingdings" panose="05000000000000000000" pitchFamily="2" charset="2"/>
              <a:buChar char="v"/>
            </a:pPr>
            <a:r>
              <a:rPr lang="es-MX" dirty="0"/>
              <a:t>Bebés</a:t>
            </a:r>
          </a:p>
          <a:p>
            <a:pPr marL="342900" indent="-342900">
              <a:buFont typeface="Wingdings" panose="05000000000000000000" pitchFamily="2" charset="2"/>
              <a:buChar char="v"/>
            </a:pPr>
            <a:r>
              <a:rPr lang="es-MX" dirty="0"/>
              <a:t>Torturadores, crímenes de lesa humanidad</a:t>
            </a:r>
          </a:p>
          <a:p>
            <a:pPr marL="342900" indent="-342900">
              <a:buFont typeface="Wingdings" panose="05000000000000000000" pitchFamily="2" charset="2"/>
              <a:buChar char="v"/>
            </a:pPr>
            <a:r>
              <a:rPr lang="es-MX" dirty="0"/>
              <a:t>Reparación</a:t>
            </a:r>
          </a:p>
          <a:p>
            <a:pPr marL="342900" indent="-342900">
              <a:buFont typeface="Wingdings" panose="05000000000000000000" pitchFamily="2" charset="2"/>
              <a:buChar char="v"/>
            </a:pPr>
            <a:r>
              <a:rPr lang="es-MX" dirty="0"/>
              <a:t>Homenaje/esculturas</a:t>
            </a:r>
          </a:p>
          <a:p>
            <a:pPr marL="342900" indent="-342900">
              <a:buFont typeface="Wingdings" panose="05000000000000000000" pitchFamily="2" charset="2"/>
              <a:buChar char="v"/>
            </a:pPr>
            <a:r>
              <a:rPr lang="es-MX" dirty="0"/>
              <a:t>Lugares resignificados</a:t>
            </a:r>
          </a:p>
          <a:p>
            <a:pPr marL="342900" indent="-342900">
              <a:buFont typeface="Wingdings" panose="05000000000000000000" pitchFamily="2" charset="2"/>
              <a:buChar char="v"/>
            </a:pPr>
            <a:endParaRPr lang="es-MX" dirty="0"/>
          </a:p>
        </p:txBody>
      </p:sp>
      <p:pic>
        <p:nvPicPr>
          <p:cNvPr id="4" name="Graphic 6" descr="Ojos">
            <a:extLst>
              <a:ext uri="{FF2B5EF4-FFF2-40B4-BE49-F238E27FC236}">
                <a16:creationId xmlns:a16="http://schemas.microsoft.com/office/drawing/2014/main" id="{4EAB3E14-03CF-5D32-4027-006D8FB732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8837" y="942148"/>
            <a:ext cx="3628086" cy="4447787"/>
          </a:xfrm>
          <a:prstGeom prst="rect">
            <a:avLst/>
          </a:prstGeom>
        </p:spPr>
      </p:pic>
    </p:spTree>
    <p:extLst>
      <p:ext uri="{BB962C8B-B14F-4D97-AF65-F5344CB8AC3E}">
        <p14:creationId xmlns:p14="http://schemas.microsoft.com/office/powerpoint/2010/main" val="362913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1" name="Graphic 78">
            <a:extLst>
              <a:ext uri="{FF2B5EF4-FFF2-40B4-BE49-F238E27FC236}">
                <a16:creationId xmlns:a16="http://schemas.microsoft.com/office/drawing/2014/main" id="{BC3D4A83-1EFA-4B2C-B330-849E35895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1708814"/>
            <a:ext cx="972241" cy="45718"/>
            <a:chOff x="4886325" y="3371754"/>
            <a:chExt cx="2418492" cy="113728"/>
          </a:xfrm>
          <a:solidFill>
            <a:schemeClr val="accent1"/>
          </a:solidFill>
        </p:grpSpPr>
        <p:sp>
          <p:nvSpPr>
            <p:cNvPr id="6" name="Graphic 78">
              <a:extLst>
                <a:ext uri="{FF2B5EF4-FFF2-40B4-BE49-F238E27FC236}">
                  <a16:creationId xmlns:a16="http://schemas.microsoft.com/office/drawing/2014/main" id="{3508E11F-ACA4-405C-A9FA-2577500EA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3" name="Graphic 78">
              <a:extLst>
                <a:ext uri="{FF2B5EF4-FFF2-40B4-BE49-F238E27FC236}">
                  <a16:creationId xmlns:a16="http://schemas.microsoft.com/office/drawing/2014/main" id="{82B1CDA4-B2EA-4968-8276-0552D6D744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 name="Graphic 78">
                <a:extLst>
                  <a:ext uri="{FF2B5EF4-FFF2-40B4-BE49-F238E27FC236}">
                    <a16:creationId xmlns:a16="http://schemas.microsoft.com/office/drawing/2014/main" id="{F4337472-CDEB-4AFE-BBB9-5A11CA470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8" name="Graphic 78">
                <a:extLst>
                  <a:ext uri="{FF2B5EF4-FFF2-40B4-BE49-F238E27FC236}">
                    <a16:creationId xmlns:a16="http://schemas.microsoft.com/office/drawing/2014/main" id="{6CD67A6D-EAE7-4891-ACC9-4AC0CCF44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F1769489-D4BC-4B3B-9E23-87FCFDAB4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13E13021-8923-4A4D-84FA-DA886E292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9" name="Freeform: Shape 18">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84683" y="5165905"/>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Marcador de contenido 2">
            <a:extLst>
              <a:ext uri="{FF2B5EF4-FFF2-40B4-BE49-F238E27FC236}">
                <a16:creationId xmlns:a16="http://schemas.microsoft.com/office/drawing/2014/main" id="{C745F1A9-F1E3-F4F7-8DF4-D00F9F8566B0}"/>
              </a:ext>
            </a:extLst>
          </p:cNvPr>
          <p:cNvGraphicFramePr>
            <a:graphicFrameLocks noGrp="1"/>
          </p:cNvGraphicFramePr>
          <p:nvPr>
            <p:ph idx="1"/>
            <p:extLst>
              <p:ext uri="{D42A27DB-BD31-4B8C-83A1-F6EECF244321}">
                <p14:modId xmlns:p14="http://schemas.microsoft.com/office/powerpoint/2010/main" val="3585321243"/>
              </p:ext>
            </p:extLst>
          </p:nvPr>
        </p:nvGraphicFramePr>
        <p:xfrm>
          <a:off x="525462" y="775855"/>
          <a:ext cx="11004385" cy="5435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4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Freeform: Shape 36">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9"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0"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2"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5"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Marcador de contenido 2">
            <a:extLst>
              <a:ext uri="{FF2B5EF4-FFF2-40B4-BE49-F238E27FC236}">
                <a16:creationId xmlns:a16="http://schemas.microsoft.com/office/drawing/2014/main" id="{DD6001AB-5BCE-06DB-8707-4F5A1A7751D4}"/>
              </a:ext>
            </a:extLst>
          </p:cNvPr>
          <p:cNvSpPr>
            <a:spLocks noGrp="1"/>
          </p:cNvSpPr>
          <p:nvPr>
            <p:ph idx="1"/>
          </p:nvPr>
        </p:nvSpPr>
        <p:spPr>
          <a:xfrm>
            <a:off x="525717" y="1913207"/>
            <a:ext cx="7280386" cy="4157724"/>
          </a:xfrm>
        </p:spPr>
        <p:txBody>
          <a:bodyPr>
            <a:normAutofit/>
          </a:bodyPr>
          <a:lstStyle/>
          <a:p>
            <a:pPr>
              <a:lnSpc>
                <a:spcPct val="100000"/>
              </a:lnSpc>
            </a:pPr>
            <a:r>
              <a:rPr lang="es-CO" i="1" kern="0" dirty="0">
                <a:latin typeface="Times New Roman" panose="02020603050405020304" pitchFamily="18" charset="0"/>
                <a:ea typeface="Times New Roman" panose="02020603050405020304" pitchFamily="18" charset="0"/>
                <a:cs typeface="Times New Roman" panose="02020603050405020304" pitchFamily="18" charset="0"/>
              </a:rPr>
              <a:t>Q</a:t>
            </a:r>
            <a:r>
              <a:rPr lang="es-CO" i="1" kern="0" dirty="0">
                <a:effectLst/>
                <a:latin typeface="Times New Roman" panose="02020603050405020304" pitchFamily="18" charset="0"/>
                <a:ea typeface="Times New Roman" panose="02020603050405020304" pitchFamily="18" charset="0"/>
                <a:cs typeface="Times New Roman" panose="02020603050405020304" pitchFamily="18" charset="0"/>
              </a:rPr>
              <a:t>uizá más eficaz que las publicaciones periódicas u otros documentos escritos fue el rumor, las historias contadas de boca en boca, de generación en generación, lo que se relataba en los hogares o en los vecindarios, lo que se comentaba en las tertulias, en las esquinas o en los atrios de las iglesias. Estas memorias orales permitieron la </a:t>
            </a:r>
            <a:r>
              <a:rPr lang="es-CO" i="1" kern="0" dirty="0" err="1">
                <a:effectLst/>
                <a:latin typeface="Times New Roman" panose="02020603050405020304" pitchFamily="18" charset="0"/>
                <a:ea typeface="Times New Roman" panose="02020603050405020304" pitchFamily="18" charset="0"/>
                <a:cs typeface="Times New Roman" panose="02020603050405020304" pitchFamily="18" charset="0"/>
              </a:rPr>
              <a:t>refiguración</a:t>
            </a:r>
            <a:r>
              <a:rPr lang="es-CO" i="1" kern="0" dirty="0">
                <a:effectLst/>
                <a:latin typeface="Times New Roman" panose="02020603050405020304" pitchFamily="18" charset="0"/>
                <a:ea typeface="Times New Roman" panose="02020603050405020304" pitchFamily="18" charset="0"/>
                <a:cs typeface="Times New Roman" panose="02020603050405020304" pitchFamily="18" charset="0"/>
              </a:rPr>
              <a:t> de las poéticas y las dramáticas, y convocaron el miedo, la compasión, el terror y eso que la historiografía colombiana ha llamado “los odios heredados”; lo cual permitió que pervivieran, reproduciéndose, ampliándose y resignificándose relatos y memorias cuyas huellas llegan hasta el presente. </a:t>
            </a:r>
            <a:r>
              <a:rPr lang="es-CO" kern="0" dirty="0">
                <a:effectLst/>
                <a:latin typeface="Times New Roman" panose="02020603050405020304" pitchFamily="18" charset="0"/>
                <a:ea typeface="Times New Roman" panose="02020603050405020304" pitchFamily="18" charset="0"/>
                <a:cs typeface="Times New Roman" panose="02020603050405020304" pitchFamily="18" charset="0"/>
              </a:rPr>
              <a:t>(María Uribe </a:t>
            </a:r>
            <a:r>
              <a:rPr lang="es-CO" kern="0" dirty="0" err="1">
                <a:effectLst/>
                <a:latin typeface="Times New Roman" panose="02020603050405020304" pitchFamily="18" charset="0"/>
                <a:ea typeface="Times New Roman" panose="02020603050405020304" pitchFamily="18" charset="0"/>
                <a:cs typeface="Times New Roman" panose="02020603050405020304" pitchFamily="18" charset="0"/>
              </a:rPr>
              <a:t>Hicapié</a:t>
            </a:r>
            <a:r>
              <a:rPr lang="es-CO"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MX" dirty="0"/>
          </a:p>
        </p:txBody>
      </p:sp>
      <p:pic>
        <p:nvPicPr>
          <p:cNvPr id="5" name="Picture 4" descr="Marca de exclamación sobre fondo amarillo">
            <a:extLst>
              <a:ext uri="{FF2B5EF4-FFF2-40B4-BE49-F238E27FC236}">
                <a16:creationId xmlns:a16="http://schemas.microsoft.com/office/drawing/2014/main" id="{4D7656C9-2204-CFB9-9D15-D9F12DDC69D9}"/>
              </a:ext>
            </a:extLst>
          </p:cNvPr>
          <p:cNvPicPr>
            <a:picLocks noChangeAspect="1"/>
          </p:cNvPicPr>
          <p:nvPr/>
        </p:nvPicPr>
        <p:blipFill rotWithShape="1">
          <a:blip r:embed="rId2"/>
          <a:srcRect l="25122" r="12978"/>
          <a:stretch/>
        </p:blipFill>
        <p:spPr>
          <a:xfrm>
            <a:off x="7904404" y="10"/>
            <a:ext cx="4287596" cy="6857990"/>
          </a:xfrm>
          <a:prstGeom prst="rect">
            <a:avLst/>
          </a:prstGeom>
        </p:spPr>
      </p:pic>
      <p:sp>
        <p:nvSpPr>
          <p:cNvPr id="47" name="Freeform: Shape 46">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9" name="Group 48">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0" name="Freeform: Shape 49">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50">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Freeform: Shape 51">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3"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513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F102D9-71E6-8C2D-0993-B3B247F149BA}"/>
              </a:ext>
            </a:extLst>
          </p:cNvPr>
          <p:cNvSpPr>
            <a:spLocks noGrp="1"/>
          </p:cNvSpPr>
          <p:nvPr>
            <p:ph idx="1"/>
          </p:nvPr>
        </p:nvSpPr>
        <p:spPr>
          <a:xfrm>
            <a:off x="525717" y="180109"/>
            <a:ext cx="10077557" cy="5890821"/>
          </a:xfrm>
        </p:spPr>
        <p:txBody>
          <a:bodyPr/>
          <a:lstStyle/>
          <a:p>
            <a:r>
              <a:rPr lang="es-MX" b="0" i="0" dirty="0">
                <a:solidFill>
                  <a:srgbClr val="000000"/>
                </a:solidFill>
                <a:effectLst/>
                <a:latin typeface="Roboto" panose="02000000000000000000" pitchFamily="2" charset="0"/>
              </a:rPr>
              <a:t>“Llegó a la puerta sin que nadie se compadeciera ni lo mirara. Eran tiempos en que no se podía mirar lo que no se debía mirar”.</a:t>
            </a:r>
          </a:p>
          <a:p>
            <a:r>
              <a:rPr lang="es-MX" dirty="0">
                <a:solidFill>
                  <a:srgbClr val="000000"/>
                </a:solidFill>
                <a:latin typeface="Roboto" panose="02000000000000000000" pitchFamily="2" charset="0"/>
              </a:rPr>
              <a:t>“</a:t>
            </a:r>
            <a:r>
              <a:rPr lang="es-MX" b="0" i="0" dirty="0">
                <a:solidFill>
                  <a:srgbClr val="000000"/>
                </a:solidFill>
                <a:effectLst/>
                <a:latin typeface="Roboto" panose="02000000000000000000" pitchFamily="2" charset="0"/>
              </a:rPr>
              <a:t>Los resuellos del hombre se hacían más fuertes, ya no eran como cosa de él, ya salían huyéndole despavoridos y se oían de lejos. Así y todo, nadie volteaba a mirarlo ni a oírlo”. (Alfredo Molano). </a:t>
            </a:r>
          </a:p>
          <a:p>
            <a:endParaRPr lang="es-MX" dirty="0">
              <a:solidFill>
                <a:srgbClr val="000000"/>
              </a:solidFill>
              <a:latin typeface="Roboto" panose="02000000000000000000" pitchFamily="2" charset="0"/>
            </a:endParaRPr>
          </a:p>
          <a:p>
            <a:pPr marL="342900" indent="-342900">
              <a:buFont typeface="Wingdings" panose="05000000000000000000" pitchFamily="2" charset="2"/>
              <a:buChar char="v"/>
            </a:pPr>
            <a:r>
              <a:rPr lang="es-MX" dirty="0">
                <a:solidFill>
                  <a:srgbClr val="000000"/>
                </a:solidFill>
                <a:latin typeface="Roboto" panose="02000000000000000000" pitchFamily="2" charset="0"/>
              </a:rPr>
              <a:t>La paz y la memoria: procesos, coyunturas, luchas…</a:t>
            </a:r>
            <a:endParaRPr lang="es-MX" dirty="0"/>
          </a:p>
        </p:txBody>
      </p:sp>
      <p:sp>
        <p:nvSpPr>
          <p:cNvPr id="5" name="CuadroTexto 4">
            <a:extLst>
              <a:ext uri="{FF2B5EF4-FFF2-40B4-BE49-F238E27FC236}">
                <a16:creationId xmlns:a16="http://schemas.microsoft.com/office/drawing/2014/main" id="{A6346046-20EA-32A6-0FD9-2707B4938048}"/>
              </a:ext>
            </a:extLst>
          </p:cNvPr>
          <p:cNvSpPr txBox="1"/>
          <p:nvPr/>
        </p:nvSpPr>
        <p:spPr>
          <a:xfrm>
            <a:off x="706582" y="3429000"/>
            <a:ext cx="10077557" cy="1908215"/>
          </a:xfrm>
          <a:prstGeom prst="rect">
            <a:avLst/>
          </a:prstGeom>
          <a:noFill/>
        </p:spPr>
        <p:txBody>
          <a:bodyPr wrap="square">
            <a:spAutoFit/>
          </a:bodyPr>
          <a:lstStyle/>
          <a:p>
            <a:r>
              <a:rPr lang="es-MX" sz="2000" b="0" i="1" dirty="0">
                <a:solidFill>
                  <a:srgbClr val="000000"/>
                </a:solidFill>
                <a:effectLst/>
                <a:latin typeface="+mj-lt"/>
              </a:rPr>
              <a:t>Se reitera lo importante de la obligación del Estado de fortalecer el derecho el acceso a la justicia por parte de las víctimas. Dado que el proceso de transición democrática busca el camino hacia la reconciliación nacional, es necesaria la reparación. Como un patrimonio colectivo de la sociedad, no puede haber democracia sin justicia ni justicia sin verdad ni memoria histórica</a:t>
            </a:r>
            <a:r>
              <a:rPr lang="es-MX" b="0" i="0" dirty="0">
                <a:solidFill>
                  <a:srgbClr val="000000"/>
                </a:solidFill>
                <a:effectLst/>
                <a:latin typeface="Roboto" panose="02000000000000000000" pitchFamily="2" charset="0"/>
              </a:rPr>
              <a:t>.(Ángela Salazar).</a:t>
            </a:r>
            <a:endParaRPr lang="es-MX" dirty="0"/>
          </a:p>
        </p:txBody>
      </p:sp>
    </p:spTree>
    <p:extLst>
      <p:ext uri="{BB962C8B-B14F-4D97-AF65-F5344CB8AC3E}">
        <p14:creationId xmlns:p14="http://schemas.microsoft.com/office/powerpoint/2010/main" val="323765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6" name="Rectangle 62">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64">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8"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89"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9"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90"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91"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92"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93"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6" name="Imagen 5" descr="Un joven con una playera de color verde&#10;&#10;Descripción generada automáticamente con confianza baja">
            <a:extLst>
              <a:ext uri="{FF2B5EF4-FFF2-40B4-BE49-F238E27FC236}">
                <a16:creationId xmlns:a16="http://schemas.microsoft.com/office/drawing/2014/main" id="{426A7D6C-772F-409B-5327-B719835A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609058" y="1788546"/>
            <a:ext cx="4872925" cy="3654694"/>
          </a:xfrm>
          <a:prstGeom prst="rect">
            <a:avLst/>
          </a:prstGeom>
        </p:spPr>
      </p:pic>
      <p:sp>
        <p:nvSpPr>
          <p:cNvPr id="94" name="Freeform: Shape 74">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2884"/>
            <a:ext cx="4292956" cy="1255116"/>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5" name="Group 76">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91063" y="5736410"/>
            <a:ext cx="886141" cy="802496"/>
            <a:chOff x="10948005" y="3272152"/>
            <a:chExt cx="868640" cy="786648"/>
          </a:xfrm>
          <a:solidFill>
            <a:schemeClr val="accent6"/>
          </a:solidFill>
        </p:grpSpPr>
        <p:sp>
          <p:nvSpPr>
            <p:cNvPr id="96" name="Freeform: Shape 77">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7" name="Freeform: Shape 78">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8" name="Freeform: Shape 79">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9"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0"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1"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2" name="Freeform: Shape 83">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8" name="Marcador de contenido 2">
            <a:extLst>
              <a:ext uri="{FF2B5EF4-FFF2-40B4-BE49-F238E27FC236}">
                <a16:creationId xmlns:a16="http://schemas.microsoft.com/office/drawing/2014/main" id="{52184A46-4CF7-9C23-EE6D-D58A675BA1BF}"/>
              </a:ext>
            </a:extLst>
          </p:cNvPr>
          <p:cNvGraphicFramePr>
            <a:graphicFrameLocks noGrp="1"/>
          </p:cNvGraphicFramePr>
          <p:nvPr>
            <p:ph idx="1"/>
            <p:extLst>
              <p:ext uri="{D42A27DB-BD31-4B8C-83A1-F6EECF244321}">
                <p14:modId xmlns:p14="http://schemas.microsoft.com/office/powerpoint/2010/main" val="3812050593"/>
              </p:ext>
            </p:extLst>
          </p:nvPr>
        </p:nvGraphicFramePr>
        <p:xfrm>
          <a:off x="19535" y="499643"/>
          <a:ext cx="7540841" cy="603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79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BC4627-2A65-4955-FC40-62717E94AE8E}"/>
              </a:ext>
            </a:extLst>
          </p:cNvPr>
          <p:cNvSpPr>
            <a:spLocks noGrp="1"/>
          </p:cNvSpPr>
          <p:nvPr>
            <p:ph idx="1"/>
          </p:nvPr>
        </p:nvSpPr>
        <p:spPr>
          <a:xfrm>
            <a:off x="525717" y="239151"/>
            <a:ext cx="10077557" cy="5831779"/>
          </a:xfrm>
        </p:spPr>
        <p:txBody>
          <a:bodyPr/>
          <a:lstStyle/>
          <a:p>
            <a:pPr algn="just">
              <a:lnSpc>
                <a:spcPct val="107000"/>
              </a:lnSpc>
              <a:spcAft>
                <a:spcPts val="800"/>
              </a:spcAft>
            </a:pPr>
            <a:r>
              <a:rPr lang="es-CO" sz="1800" i="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s-CO"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 gran reto será  reconstruir una historia con sentido que recoja matices, expresiones diferenciales, grises y claroscuros, en la cual las gentes de hoy y de mañana puedan inscribir sus historias personales y familiares, y encontrar sentido histórico y dimensión política a lo que les sucedió. </a:t>
            </a:r>
            <a:r>
              <a:rPr lang="es-CO"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Probablemente esa es la razón para interrogar el presente desde el pasado, para reconstruir las huellas dejadas por las guerras civiles en los imaginarios del presente y preguntarse si entre ellas y los conflictos actuales existen hilos de continuidad y pervivencia, ecos, repercusiones, repeticiones distinguibles.</a:t>
            </a:r>
            <a:r>
              <a:rPr lang="es-CO"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(María Uribe </a:t>
            </a:r>
            <a:r>
              <a:rPr lang="es-CO" sz="20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Hicapié</a:t>
            </a:r>
            <a:r>
              <a:rPr lang="es-CO"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MX" i="1" dirty="0"/>
          </a:p>
        </p:txBody>
      </p:sp>
      <p:graphicFrame>
        <p:nvGraphicFramePr>
          <p:cNvPr id="7" name="CuadroTexto 4">
            <a:extLst>
              <a:ext uri="{FF2B5EF4-FFF2-40B4-BE49-F238E27FC236}">
                <a16:creationId xmlns:a16="http://schemas.microsoft.com/office/drawing/2014/main" id="{3032B1BA-61AF-3E91-46F3-7990D45CD43A}"/>
              </a:ext>
            </a:extLst>
          </p:cNvPr>
          <p:cNvGraphicFramePr/>
          <p:nvPr>
            <p:extLst>
              <p:ext uri="{D42A27DB-BD31-4B8C-83A1-F6EECF244321}">
                <p14:modId xmlns:p14="http://schemas.microsoft.com/office/powerpoint/2010/main" val="1103488658"/>
              </p:ext>
            </p:extLst>
          </p:nvPr>
        </p:nvGraphicFramePr>
        <p:xfrm>
          <a:off x="387927" y="2787594"/>
          <a:ext cx="10077557"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115311"/>
      </p:ext>
    </p:extLst>
  </p:cSld>
  <p:clrMapOvr>
    <a:masterClrMapping/>
  </p:clrMapOvr>
</p:sld>
</file>

<file path=ppt/theme/theme1.xml><?xml version="1.0" encoding="utf-8"?>
<a:theme xmlns:a="http://schemas.openxmlformats.org/drawingml/2006/main" name="RocaVTI">
  <a:themeElements>
    <a:clrScheme name="AnalogousFromLightSeedLeftStep">
      <a:dk1>
        <a:srgbClr val="000000"/>
      </a:dk1>
      <a:lt1>
        <a:srgbClr val="FFFFFF"/>
      </a:lt1>
      <a:dk2>
        <a:srgbClr val="412E24"/>
      </a:dk2>
      <a:lt2>
        <a:srgbClr val="E2E8E8"/>
      </a:lt2>
      <a:accent1>
        <a:srgbClr val="D0908C"/>
      </a:accent1>
      <a:accent2>
        <a:srgbClr val="C67290"/>
      </a:accent2>
      <a:accent3>
        <a:srgbClr val="D08CC1"/>
      </a:accent3>
      <a:accent4>
        <a:srgbClr val="B672C6"/>
      </a:accent4>
      <a:accent5>
        <a:srgbClr val="A78CD0"/>
      </a:accent5>
      <a:accent6>
        <a:srgbClr val="7274C6"/>
      </a:accent6>
      <a:hlink>
        <a:srgbClr val="578D90"/>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1103</TotalTime>
  <Words>856</Words>
  <Application>Microsoft Office PowerPoint</Application>
  <PresentationFormat>Panorámica</PresentationFormat>
  <Paragraphs>40</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Avenir Next LT Pro</vt:lpstr>
      <vt:lpstr>Avenir Next LT Pro Light</vt:lpstr>
      <vt:lpstr>Calibri</vt:lpstr>
      <vt:lpstr>Georgia Pro Semibold</vt:lpstr>
      <vt:lpstr>Roboto</vt:lpstr>
      <vt:lpstr>Times New Roman</vt:lpstr>
      <vt:lpstr>Wingdings</vt:lpstr>
      <vt:lpstr>RocaVTI</vt:lpstr>
      <vt:lpstr>Memoria, narrativas de paz y procesos sociales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paz y procesos sociales</dc:title>
  <dc:creator>Incidencia Tres</dc:creator>
  <cp:lastModifiedBy>Edgardo Alvarez Puga</cp:lastModifiedBy>
  <cp:revision>7</cp:revision>
  <dcterms:created xsi:type="dcterms:W3CDTF">2023-07-05T15:53:12Z</dcterms:created>
  <dcterms:modified xsi:type="dcterms:W3CDTF">2023-09-08T14:34:07Z</dcterms:modified>
</cp:coreProperties>
</file>