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Economica" panose="020B0604020202020204" charset="0"/>
      <p:regular r:id="rId12"/>
      <p:bold r:id="rId13"/>
      <p:italic r:id="rId14"/>
      <p:boldItalic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6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ee3290c9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ee3290c9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ee3290c9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ee3290c9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5ee3290c9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5ee3290c9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ee3290c9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5ee3290c9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5ee3290c91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5ee3290c91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ee3290c9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5ee3290c9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ee3290c9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5ee3290c9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ee3290c91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ee3290c91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5578925" y="141090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JAC: Proyecto Musical Comunitario</a:t>
            </a: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3">
            <a:alphaModFix/>
          </a:blip>
          <a:srcRect l="8719" t="25707" r="46883" b="21430"/>
          <a:stretch/>
        </p:blipFill>
        <p:spPr>
          <a:xfrm>
            <a:off x="0" y="744000"/>
            <a:ext cx="5098598" cy="341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622450" y="2277875"/>
            <a:ext cx="7469400" cy="10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80"/>
              <a:t>“El primer contacto con la música que tenemos es la percusión, porque lo primero que escuchamos son los latidos del corazón de nuestra madre” (GG)</a:t>
            </a:r>
            <a:endParaRPr sz="348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ctrTitle"/>
          </p:nvPr>
        </p:nvSpPr>
        <p:spPr>
          <a:xfrm>
            <a:off x="5395550" y="7106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 empezó con este flyer…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8721" t="12476" r="46802" b="9690"/>
          <a:stretch/>
        </p:blipFill>
        <p:spPr>
          <a:xfrm>
            <a:off x="0" y="480750"/>
            <a:ext cx="4738886" cy="466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/>
          </p:nvPr>
        </p:nvSpPr>
        <p:spPr>
          <a:xfrm>
            <a:off x="5395550" y="7106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escenario de la historia…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l="9574" t="13234" r="48672" b="10042"/>
          <a:stretch/>
        </p:blipFill>
        <p:spPr>
          <a:xfrm>
            <a:off x="0" y="0"/>
            <a:ext cx="2775975" cy="28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l="9421" t="23853" r="46716" b="19540"/>
          <a:stretch/>
        </p:blipFill>
        <p:spPr>
          <a:xfrm>
            <a:off x="3201850" y="3014950"/>
            <a:ext cx="3025536" cy="219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5">
            <a:alphaModFix/>
          </a:blip>
          <a:srcRect l="12019" t="14863" r="51099" b="22314"/>
          <a:stretch/>
        </p:blipFill>
        <p:spPr>
          <a:xfrm>
            <a:off x="147250" y="2247850"/>
            <a:ext cx="3054601" cy="292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6">
            <a:alphaModFix/>
          </a:blip>
          <a:srcRect l="8807" t="13425" r="48499" b="8063"/>
          <a:stretch/>
        </p:blipFill>
        <p:spPr>
          <a:xfrm>
            <a:off x="2775975" y="570375"/>
            <a:ext cx="2364447" cy="24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5553925" y="552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Nuestro primer día…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l="8957" t="13541" r="47370" b="13182"/>
          <a:stretch/>
        </p:blipFill>
        <p:spPr>
          <a:xfrm>
            <a:off x="0" y="385525"/>
            <a:ext cx="3759676" cy="354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l="8593" t="14478" r="46744" b="7597"/>
          <a:stretch/>
        </p:blipFill>
        <p:spPr>
          <a:xfrm>
            <a:off x="3440125" y="2210100"/>
            <a:ext cx="2990475" cy="293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ctrTitle"/>
          </p:nvPr>
        </p:nvSpPr>
        <p:spPr>
          <a:xfrm>
            <a:off x="5637275" y="11026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Nuestros ensayos…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l="9114" t="15360" r="47688" b="9783"/>
          <a:stretch/>
        </p:blipFill>
        <p:spPr>
          <a:xfrm>
            <a:off x="0" y="0"/>
            <a:ext cx="2848226" cy="277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l="9146" t="11959" r="47770" b="8631"/>
          <a:stretch/>
        </p:blipFill>
        <p:spPr>
          <a:xfrm>
            <a:off x="2848225" y="236450"/>
            <a:ext cx="2579128" cy="26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5">
            <a:alphaModFix/>
          </a:blip>
          <a:srcRect l="9429" t="14328" r="47941" b="7589"/>
          <a:stretch/>
        </p:blipFill>
        <p:spPr>
          <a:xfrm>
            <a:off x="2705700" y="2639850"/>
            <a:ext cx="2469100" cy="25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6">
            <a:alphaModFix/>
          </a:blip>
          <a:srcRect l="8817" t="20916" r="49075" b="12447"/>
          <a:stretch/>
        </p:blipFill>
        <p:spPr>
          <a:xfrm>
            <a:off x="0" y="2774925"/>
            <a:ext cx="2705701" cy="24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ctrTitle"/>
          </p:nvPr>
        </p:nvSpPr>
        <p:spPr>
          <a:xfrm>
            <a:off x="5845675" y="14694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cerramos el proceso?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Nos fuimos a un festival..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l="8635" t="11604" r="49237" b="10252"/>
          <a:stretch/>
        </p:blipFill>
        <p:spPr>
          <a:xfrm>
            <a:off x="-169500" y="-94475"/>
            <a:ext cx="2629950" cy="274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l="8640" t="14353" r="47070" b="6869"/>
          <a:stretch/>
        </p:blipFill>
        <p:spPr>
          <a:xfrm>
            <a:off x="197300" y="2648175"/>
            <a:ext cx="2692625" cy="26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5">
            <a:alphaModFix/>
          </a:blip>
          <a:srcRect l="8627" t="12159" r="46601" b="10488"/>
          <a:stretch/>
        </p:blipFill>
        <p:spPr>
          <a:xfrm>
            <a:off x="2287300" y="530750"/>
            <a:ext cx="2931976" cy="284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ctrTitle"/>
          </p:nvPr>
        </p:nvSpPr>
        <p:spPr>
          <a:xfrm>
            <a:off x="5270475" y="125270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continuar?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Nuevas ideas…</a:t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l="9536" t="13479" r="47735" b="9448"/>
          <a:stretch/>
        </p:blipFill>
        <p:spPr>
          <a:xfrm>
            <a:off x="191725" y="472375"/>
            <a:ext cx="3715674" cy="37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t="26387" r="3679" b="30162"/>
          <a:stretch/>
        </p:blipFill>
        <p:spPr>
          <a:xfrm>
            <a:off x="0" y="489113"/>
            <a:ext cx="2164224" cy="216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4">
            <a:alphaModFix/>
          </a:blip>
          <a:srcRect t="31172" r="-6929" b="27566"/>
          <a:stretch/>
        </p:blipFill>
        <p:spPr>
          <a:xfrm>
            <a:off x="2164225" y="575200"/>
            <a:ext cx="2329325" cy="199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5">
            <a:alphaModFix/>
          </a:blip>
          <a:srcRect t="19664" r="-593" b="28190"/>
          <a:stretch/>
        </p:blipFill>
        <p:spPr>
          <a:xfrm>
            <a:off x="978200" y="2571750"/>
            <a:ext cx="2329325" cy="26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Presentación en pantalla (16:9)</PresentationFormat>
  <Paragraphs>12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Economica</vt:lpstr>
      <vt:lpstr>Arial</vt:lpstr>
      <vt:lpstr>Open Sans</vt:lpstr>
      <vt:lpstr>Luxe</vt:lpstr>
      <vt:lpstr>JAC: Proyecto Musical Comunitario</vt:lpstr>
      <vt:lpstr>“El primer contacto con la música que tenemos es la percusión, porque lo primero que escuchamos son los latidos del corazón de nuestra madre” (GG)</vt:lpstr>
      <vt:lpstr>Todo empezó con este flyer…</vt:lpstr>
      <vt:lpstr>El escenario de la historia…</vt:lpstr>
      <vt:lpstr>Nuestro primer día…</vt:lpstr>
      <vt:lpstr>Nuestros ensayos…</vt:lpstr>
      <vt:lpstr> ¿Cómo cerramos el proceso? Nos fuimos a un festival..</vt:lpstr>
      <vt:lpstr> ¿Cómo continuar? Nuevas ideas…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JAC: Proyecto Musical Comunitario</dc:title>
  <dc:creator>Edgardo Alvarez Puga</dc:creator>
  <cp:lastModifiedBy>Edgardo Alvarez Puga</cp:lastModifiedBy>
  <cp:revision>1</cp:revision>
  <dcterms:modified xsi:type="dcterms:W3CDTF">2023-09-08T14:00:59Z</dcterms:modified>
</cp:coreProperties>
</file>